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6" r:id="rId5"/>
  </p:sldMasterIdLst>
  <p:notesMasterIdLst>
    <p:notesMasterId r:id="rId6"/>
  </p:notesMasterIdLst>
  <p:sldIdLst>
    <p:sldId id="256" r:id="rId7"/>
    <p:sldId id="257" r:id="rId8"/>
    <p:sldId id="258" r:id="rId9"/>
    <p:sldId id="259" r:id="rId10"/>
    <p:sldId id="260" r:id="rId11"/>
    <p:sldId id="261" r:id="rId12"/>
    <p:sldId id="262" r:id="rId13"/>
  </p:sldIdLst>
  <p:sldSz cy="10287000" cx="18288000"/>
  <p:notesSz cx="6858000" cy="9144000"/>
  <p:embeddedFontLst>
    <p:embeddedFont>
      <p:font typeface="Inter Tight Medium"/>
      <p:regular r:id="rId14"/>
      <p:bold r:id="rId15"/>
      <p:italic r:id="rId16"/>
      <p:boldItalic r:id="rId17"/>
    </p:embeddedFont>
    <p:embeddedFont>
      <p:font typeface="Inter"/>
      <p:regular r:id="rId18"/>
      <p:bold r:id="rId19"/>
      <p:italic r:id="rId20"/>
      <p:boldItalic r:id="rId21"/>
    </p:embeddedFont>
    <p:embeddedFont>
      <p:font typeface="Inter Tight"/>
      <p:regular r:id="rId22"/>
      <p:bold r:id="rId23"/>
      <p:italic r:id="rId24"/>
      <p:boldItalic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147">
          <p15:clr>
            <a:srgbClr val="747775"/>
          </p15:clr>
        </p15:guide>
        <p15:guide id="2" pos="5760">
          <p15:clr>
            <a:srgbClr val="747775"/>
          </p15:clr>
        </p15:guide>
        <p15:guide id="3" pos="6634">
          <p15:clr>
            <a:srgbClr val="747775"/>
          </p15:clr>
        </p15:guide>
        <p15:guide id="4" pos="4890">
          <p15:clr>
            <a:srgbClr val="747775"/>
          </p15:clr>
        </p15:guide>
        <p15:guide id="5" pos="10571">
          <p15:clr>
            <a:srgbClr val="747775"/>
          </p15:clr>
        </p15:guide>
        <p15:guide id="6" orient="horz" pos="1224">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2C015AA-2086-454D-980D-70C68C2351CC}">
  <a:tblStyle styleId="{12C015AA-2086-454D-980D-70C68C2351CC}"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47"/>
        <p:guide pos="5760"/>
        <p:guide pos="6634"/>
        <p:guide pos="4890"/>
        <p:guide pos="10571"/>
        <p:guide pos="1224" orient="horz"/>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Inter-italic.fntdata"/><Relationship Id="rId22" Type="http://schemas.openxmlformats.org/officeDocument/2006/relationships/font" Target="fonts/InterTight-regular.fntdata"/><Relationship Id="rId21" Type="http://schemas.openxmlformats.org/officeDocument/2006/relationships/font" Target="fonts/Inter-boldItalic.fntdata"/><Relationship Id="rId24" Type="http://schemas.openxmlformats.org/officeDocument/2006/relationships/font" Target="fonts/InterTight-italic.fntdata"/><Relationship Id="rId23" Type="http://schemas.openxmlformats.org/officeDocument/2006/relationships/font" Target="fonts/InterTight-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5" Type="http://schemas.openxmlformats.org/officeDocument/2006/relationships/font" Target="fonts/InterTight-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font" Target="fonts/InterTightMedium-bold.fntdata"/><Relationship Id="rId14" Type="http://schemas.openxmlformats.org/officeDocument/2006/relationships/font" Target="fonts/InterTightMedium-regular.fntdata"/><Relationship Id="rId17" Type="http://schemas.openxmlformats.org/officeDocument/2006/relationships/font" Target="fonts/InterTightMedium-boldItalic.fntdata"/><Relationship Id="rId16" Type="http://schemas.openxmlformats.org/officeDocument/2006/relationships/font" Target="fonts/InterTightMedium-italic.fntdata"/><Relationship Id="rId19" Type="http://schemas.openxmlformats.org/officeDocument/2006/relationships/font" Target="fonts/Inter-bold.fntdata"/><Relationship Id="rId18" Type="http://schemas.openxmlformats.org/officeDocument/2006/relationships/font" Target="fonts/Inter-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 name="Shape 41"/>
        <p:cNvGrpSpPr/>
        <p:nvPr/>
      </p:nvGrpSpPr>
      <p:grpSpPr>
        <a:xfrm>
          <a:off x="0" y="0"/>
          <a:ext cx="0" cy="0"/>
          <a:chOff x="0" y="0"/>
          <a:chExt cx="0" cy="0"/>
        </a:xfrm>
      </p:grpSpPr>
      <p:sp>
        <p:nvSpPr>
          <p:cNvPr id="42" name="Google Shape;42;g3c2b9c2309d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 name="Google Shape;43;g3c2b9c2309d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345571a6515_0_6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345571a6515_0_6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3c2b9c2309d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3c2b9c2309d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345571a6515_0_8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345571a6515_0_8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37b36f15b0f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37b36f15b0f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3ba426fe9fe_1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3ba426fe9fe_1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3ba426fe9fe_1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3ba426fe9fe_1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title">
  <p:cSld name="TITLE">
    <p:spTree>
      <p:nvGrpSpPr>
        <p:cNvPr id="6" name="Shape 6"/>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Grid">
  <p:cSld name="TITLE_2">
    <p:spTree>
      <p:nvGrpSpPr>
        <p:cNvPr id="7" name="Shape 7"/>
        <p:cNvGrpSpPr/>
        <p:nvPr/>
      </p:nvGrpSpPr>
      <p:grpSpPr>
        <a:xfrm>
          <a:off x="0" y="0"/>
          <a:ext cx="0" cy="0"/>
          <a:chOff x="0" y="0"/>
          <a:chExt cx="0" cy="0"/>
        </a:xfrm>
      </p:grpSpPr>
      <p:pic>
        <p:nvPicPr>
          <p:cNvPr id="8" name="Google Shape;8;p3" title="1920x1080-GRID.png"/>
          <p:cNvPicPr preferRelativeResize="0"/>
          <p:nvPr/>
        </p:nvPicPr>
        <p:blipFill>
          <a:blip r:embed="rId2">
            <a:alphaModFix/>
          </a:blip>
          <a:stretch>
            <a:fillRect/>
          </a:stretch>
        </p:blipFill>
        <p:spPr>
          <a:xfrm>
            <a:off x="0" y="0"/>
            <a:ext cx="18288000" cy="1028699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pyright">
  <p:cSld name="TITLE_1">
    <p:spTree>
      <p:nvGrpSpPr>
        <p:cNvPr id="9" name="Shape 9"/>
        <p:cNvGrpSpPr/>
        <p:nvPr/>
      </p:nvGrpSpPr>
      <p:grpSpPr>
        <a:xfrm>
          <a:off x="0" y="0"/>
          <a:ext cx="0" cy="0"/>
          <a:chOff x="0" y="0"/>
          <a:chExt cx="0" cy="0"/>
        </a:xfrm>
      </p:grpSpPr>
      <p:sp>
        <p:nvSpPr>
          <p:cNvPr id="10" name="Google Shape;10;p4"/>
          <p:cNvSpPr txBox="1"/>
          <p:nvPr/>
        </p:nvSpPr>
        <p:spPr>
          <a:xfrm>
            <a:off x="232975" y="9897625"/>
            <a:ext cx="5650800" cy="200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1300">
                <a:solidFill>
                  <a:schemeClr val="lt2"/>
                </a:solidFill>
                <a:latin typeface="Inter"/>
                <a:ea typeface="Inter"/>
                <a:cs typeface="Inter"/>
                <a:sym typeface="Inter"/>
              </a:rPr>
              <a:t>© 2025 UpGuard Inc. All rights reserved. Commercial in confidence.</a:t>
            </a:r>
            <a:endParaRPr sz="1300">
              <a:solidFill>
                <a:srgbClr val="FFFFFF"/>
              </a:solidFill>
              <a:latin typeface="Inter"/>
              <a:ea typeface="Inter"/>
              <a:cs typeface="Inter"/>
              <a:sym typeface="Inter"/>
            </a:endParaRPr>
          </a:p>
        </p:txBody>
      </p:sp>
      <p:sp>
        <p:nvSpPr>
          <p:cNvPr id="11" name="Google Shape;11;p4"/>
          <p:cNvSpPr txBox="1"/>
          <p:nvPr>
            <p:ph idx="12" type="sldNum"/>
          </p:nvPr>
        </p:nvSpPr>
        <p:spPr>
          <a:xfrm>
            <a:off x="16965818" y="9904402"/>
            <a:ext cx="1097400" cy="200100"/>
          </a:xfrm>
          <a:prstGeom prst="rect">
            <a:avLst/>
          </a:prstGeom>
          <a:noFill/>
          <a:ln>
            <a:noFill/>
          </a:ln>
        </p:spPr>
        <p:txBody>
          <a:bodyPr anchorCtr="0" anchor="t" bIns="0" lIns="0" spcFirstLastPara="1" rIns="0" wrap="square" tIns="0">
            <a:spAutoFit/>
          </a:bodyPr>
          <a:lstStyle>
            <a:lvl1pPr lvl="0" algn="r">
              <a:buNone/>
              <a:defRPr sz="1300">
                <a:solidFill>
                  <a:schemeClr val="lt2"/>
                </a:solidFill>
                <a:latin typeface="Inter"/>
                <a:ea typeface="Inter"/>
                <a:cs typeface="Inter"/>
                <a:sym typeface="Inter"/>
              </a:defRPr>
            </a:lvl1pPr>
            <a:lvl2pPr lvl="1" algn="r">
              <a:buNone/>
              <a:defRPr sz="1300">
                <a:solidFill>
                  <a:schemeClr val="lt2"/>
                </a:solidFill>
                <a:latin typeface="Inter"/>
                <a:ea typeface="Inter"/>
                <a:cs typeface="Inter"/>
                <a:sym typeface="Inter"/>
              </a:defRPr>
            </a:lvl2pPr>
            <a:lvl3pPr lvl="2" algn="r">
              <a:buNone/>
              <a:defRPr sz="1300">
                <a:solidFill>
                  <a:schemeClr val="lt2"/>
                </a:solidFill>
                <a:latin typeface="Inter"/>
                <a:ea typeface="Inter"/>
                <a:cs typeface="Inter"/>
                <a:sym typeface="Inter"/>
              </a:defRPr>
            </a:lvl3pPr>
            <a:lvl4pPr lvl="3" algn="r">
              <a:buNone/>
              <a:defRPr sz="1300">
                <a:solidFill>
                  <a:schemeClr val="lt2"/>
                </a:solidFill>
                <a:latin typeface="Inter"/>
                <a:ea typeface="Inter"/>
                <a:cs typeface="Inter"/>
                <a:sym typeface="Inter"/>
              </a:defRPr>
            </a:lvl4pPr>
            <a:lvl5pPr lvl="4" algn="r">
              <a:buNone/>
              <a:defRPr sz="1300">
                <a:solidFill>
                  <a:schemeClr val="lt2"/>
                </a:solidFill>
                <a:latin typeface="Inter"/>
                <a:ea typeface="Inter"/>
                <a:cs typeface="Inter"/>
                <a:sym typeface="Inter"/>
              </a:defRPr>
            </a:lvl5pPr>
            <a:lvl6pPr lvl="5" algn="r">
              <a:buNone/>
              <a:defRPr sz="1300">
                <a:solidFill>
                  <a:schemeClr val="lt2"/>
                </a:solidFill>
                <a:latin typeface="Inter"/>
                <a:ea typeface="Inter"/>
                <a:cs typeface="Inter"/>
                <a:sym typeface="Inter"/>
              </a:defRPr>
            </a:lvl6pPr>
            <a:lvl7pPr lvl="6" algn="r">
              <a:buNone/>
              <a:defRPr sz="1300">
                <a:solidFill>
                  <a:schemeClr val="lt2"/>
                </a:solidFill>
                <a:latin typeface="Inter"/>
                <a:ea typeface="Inter"/>
                <a:cs typeface="Inter"/>
                <a:sym typeface="Inter"/>
              </a:defRPr>
            </a:lvl7pPr>
            <a:lvl8pPr lvl="7" algn="r">
              <a:buNone/>
              <a:defRPr sz="1300">
                <a:solidFill>
                  <a:schemeClr val="lt2"/>
                </a:solidFill>
                <a:latin typeface="Inter"/>
                <a:ea typeface="Inter"/>
                <a:cs typeface="Inter"/>
                <a:sym typeface="Inter"/>
              </a:defRPr>
            </a:lvl8pPr>
            <a:lvl9pPr lvl="8" algn="r">
              <a:buNone/>
              <a:defRPr sz="1300">
                <a:solidFill>
                  <a:schemeClr val="lt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ogo and Copyright">
  <p:cSld name="TITLE_1_2">
    <p:spTree>
      <p:nvGrpSpPr>
        <p:cNvPr id="12" name="Shape 12"/>
        <p:cNvGrpSpPr/>
        <p:nvPr/>
      </p:nvGrpSpPr>
      <p:grpSpPr>
        <a:xfrm>
          <a:off x="0" y="0"/>
          <a:ext cx="0" cy="0"/>
          <a:chOff x="0" y="0"/>
          <a:chExt cx="0" cy="0"/>
        </a:xfrm>
      </p:grpSpPr>
      <p:pic>
        <p:nvPicPr>
          <p:cNvPr id="13" name="Google Shape;13;p5" title="UpGuard_Logomark.png"/>
          <p:cNvPicPr preferRelativeResize="0"/>
          <p:nvPr/>
        </p:nvPicPr>
        <p:blipFill rotWithShape="1">
          <a:blip r:embed="rId2">
            <a:alphaModFix/>
          </a:blip>
          <a:srcRect b="0" l="0" r="0" t="0"/>
          <a:stretch/>
        </p:blipFill>
        <p:spPr>
          <a:xfrm>
            <a:off x="232975" y="221575"/>
            <a:ext cx="228600" cy="228600"/>
          </a:xfrm>
          <a:prstGeom prst="rect">
            <a:avLst/>
          </a:prstGeom>
          <a:noFill/>
          <a:ln>
            <a:noFill/>
          </a:ln>
        </p:spPr>
      </p:pic>
      <p:sp>
        <p:nvSpPr>
          <p:cNvPr id="14" name="Google Shape;14;p5"/>
          <p:cNvSpPr txBox="1"/>
          <p:nvPr/>
        </p:nvSpPr>
        <p:spPr>
          <a:xfrm>
            <a:off x="232975" y="9904400"/>
            <a:ext cx="5790300" cy="200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1300">
                <a:solidFill>
                  <a:schemeClr val="lt2"/>
                </a:solidFill>
                <a:latin typeface="Inter"/>
                <a:ea typeface="Inter"/>
                <a:cs typeface="Inter"/>
                <a:sym typeface="Inter"/>
              </a:rPr>
              <a:t>© 2025 UpGuard Inc. All rights reserved. Commercial in confidence.</a:t>
            </a:r>
            <a:endParaRPr sz="1300">
              <a:solidFill>
                <a:srgbClr val="FFFFFF"/>
              </a:solidFill>
              <a:latin typeface="Inter"/>
              <a:ea typeface="Inter"/>
              <a:cs typeface="Inter"/>
              <a:sym typeface="Inter"/>
            </a:endParaRPr>
          </a:p>
        </p:txBody>
      </p:sp>
      <p:sp>
        <p:nvSpPr>
          <p:cNvPr id="15" name="Google Shape;15;p5"/>
          <p:cNvSpPr txBox="1"/>
          <p:nvPr>
            <p:ph idx="12" type="sldNum"/>
          </p:nvPr>
        </p:nvSpPr>
        <p:spPr>
          <a:xfrm>
            <a:off x="16965818" y="9904402"/>
            <a:ext cx="1097400" cy="200100"/>
          </a:xfrm>
          <a:prstGeom prst="rect">
            <a:avLst/>
          </a:prstGeom>
          <a:noFill/>
          <a:ln>
            <a:noFill/>
          </a:ln>
        </p:spPr>
        <p:txBody>
          <a:bodyPr anchorCtr="0" anchor="t" bIns="0" lIns="0" spcFirstLastPara="1" rIns="0" wrap="square" tIns="0">
            <a:spAutoFit/>
          </a:bodyPr>
          <a:lstStyle>
            <a:lvl1pPr lvl="0" algn="r">
              <a:buNone/>
              <a:defRPr sz="1300">
                <a:solidFill>
                  <a:schemeClr val="lt2"/>
                </a:solidFill>
                <a:latin typeface="Inter"/>
                <a:ea typeface="Inter"/>
                <a:cs typeface="Inter"/>
                <a:sym typeface="Inter"/>
              </a:defRPr>
            </a:lvl1pPr>
            <a:lvl2pPr lvl="1" algn="r">
              <a:buNone/>
              <a:defRPr sz="1300">
                <a:solidFill>
                  <a:schemeClr val="lt2"/>
                </a:solidFill>
                <a:latin typeface="Inter"/>
                <a:ea typeface="Inter"/>
                <a:cs typeface="Inter"/>
                <a:sym typeface="Inter"/>
              </a:defRPr>
            </a:lvl2pPr>
            <a:lvl3pPr lvl="2" algn="r">
              <a:buNone/>
              <a:defRPr sz="1300">
                <a:solidFill>
                  <a:schemeClr val="lt2"/>
                </a:solidFill>
                <a:latin typeface="Inter"/>
                <a:ea typeface="Inter"/>
                <a:cs typeface="Inter"/>
                <a:sym typeface="Inter"/>
              </a:defRPr>
            </a:lvl3pPr>
            <a:lvl4pPr lvl="3" algn="r">
              <a:buNone/>
              <a:defRPr sz="1300">
                <a:solidFill>
                  <a:schemeClr val="lt2"/>
                </a:solidFill>
                <a:latin typeface="Inter"/>
                <a:ea typeface="Inter"/>
                <a:cs typeface="Inter"/>
                <a:sym typeface="Inter"/>
              </a:defRPr>
            </a:lvl4pPr>
            <a:lvl5pPr lvl="4" algn="r">
              <a:buNone/>
              <a:defRPr sz="1300">
                <a:solidFill>
                  <a:schemeClr val="lt2"/>
                </a:solidFill>
                <a:latin typeface="Inter"/>
                <a:ea typeface="Inter"/>
                <a:cs typeface="Inter"/>
                <a:sym typeface="Inter"/>
              </a:defRPr>
            </a:lvl5pPr>
            <a:lvl6pPr lvl="5" algn="r">
              <a:buNone/>
              <a:defRPr sz="1300">
                <a:solidFill>
                  <a:schemeClr val="lt2"/>
                </a:solidFill>
                <a:latin typeface="Inter"/>
                <a:ea typeface="Inter"/>
                <a:cs typeface="Inter"/>
                <a:sym typeface="Inter"/>
              </a:defRPr>
            </a:lvl6pPr>
            <a:lvl7pPr lvl="6" algn="r">
              <a:buNone/>
              <a:defRPr sz="1300">
                <a:solidFill>
                  <a:schemeClr val="lt2"/>
                </a:solidFill>
                <a:latin typeface="Inter"/>
                <a:ea typeface="Inter"/>
                <a:cs typeface="Inter"/>
                <a:sym typeface="Inter"/>
              </a:defRPr>
            </a:lvl7pPr>
            <a:lvl8pPr lvl="7" algn="r">
              <a:buNone/>
              <a:defRPr sz="1300">
                <a:solidFill>
                  <a:schemeClr val="lt2"/>
                </a:solidFill>
                <a:latin typeface="Inter"/>
                <a:ea typeface="Inter"/>
                <a:cs typeface="Inter"/>
                <a:sym typeface="Inter"/>
              </a:defRPr>
            </a:lvl8pPr>
            <a:lvl9pPr lvl="8" algn="r">
              <a:buNone/>
              <a:defRPr sz="1300">
                <a:solidFill>
                  <a:schemeClr val="lt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id, Logo, copyright">
  <p:cSld name="TITLE_1_2_1">
    <p:spTree>
      <p:nvGrpSpPr>
        <p:cNvPr id="16" name="Shape 16"/>
        <p:cNvGrpSpPr/>
        <p:nvPr/>
      </p:nvGrpSpPr>
      <p:grpSpPr>
        <a:xfrm>
          <a:off x="0" y="0"/>
          <a:ext cx="0" cy="0"/>
          <a:chOff x="0" y="0"/>
          <a:chExt cx="0" cy="0"/>
        </a:xfrm>
      </p:grpSpPr>
      <p:pic>
        <p:nvPicPr>
          <p:cNvPr id="17" name="Google Shape;17;p6" title="1920x1080-GRID.png"/>
          <p:cNvPicPr preferRelativeResize="0"/>
          <p:nvPr/>
        </p:nvPicPr>
        <p:blipFill>
          <a:blip r:embed="rId2">
            <a:alphaModFix/>
          </a:blip>
          <a:stretch>
            <a:fillRect/>
          </a:stretch>
        </p:blipFill>
        <p:spPr>
          <a:xfrm>
            <a:off x="0" y="0"/>
            <a:ext cx="18288000" cy="10286997"/>
          </a:xfrm>
          <a:prstGeom prst="rect">
            <a:avLst/>
          </a:prstGeom>
          <a:noFill/>
          <a:ln>
            <a:noFill/>
          </a:ln>
        </p:spPr>
      </p:pic>
      <p:sp>
        <p:nvSpPr>
          <p:cNvPr id="18" name="Google Shape;18;p6"/>
          <p:cNvSpPr/>
          <p:nvPr/>
        </p:nvSpPr>
        <p:spPr>
          <a:xfrm>
            <a:off x="27350" y="9790300"/>
            <a:ext cx="5618700" cy="3141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9" name="Google Shape;19;p6"/>
          <p:cNvSpPr/>
          <p:nvPr/>
        </p:nvSpPr>
        <p:spPr>
          <a:xfrm>
            <a:off x="27350" y="50125"/>
            <a:ext cx="697200" cy="4854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20" name="Google Shape;20;p6" title="UpGuard_Logomark.png"/>
          <p:cNvPicPr preferRelativeResize="0"/>
          <p:nvPr/>
        </p:nvPicPr>
        <p:blipFill rotWithShape="1">
          <a:blip r:embed="rId3">
            <a:alphaModFix/>
          </a:blip>
          <a:srcRect b="0" l="0" r="0" t="0"/>
          <a:stretch/>
        </p:blipFill>
        <p:spPr>
          <a:xfrm>
            <a:off x="232975" y="221575"/>
            <a:ext cx="228600" cy="228600"/>
          </a:xfrm>
          <a:prstGeom prst="rect">
            <a:avLst/>
          </a:prstGeom>
          <a:noFill/>
          <a:ln>
            <a:noFill/>
          </a:ln>
        </p:spPr>
      </p:pic>
      <p:sp>
        <p:nvSpPr>
          <p:cNvPr id="21" name="Google Shape;21;p6"/>
          <p:cNvSpPr txBox="1"/>
          <p:nvPr/>
        </p:nvSpPr>
        <p:spPr>
          <a:xfrm>
            <a:off x="232975" y="9904400"/>
            <a:ext cx="5790300" cy="200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1300">
                <a:solidFill>
                  <a:schemeClr val="lt2"/>
                </a:solidFill>
                <a:latin typeface="Inter"/>
                <a:ea typeface="Inter"/>
                <a:cs typeface="Inter"/>
                <a:sym typeface="Inter"/>
              </a:rPr>
              <a:t>© 2025 UpGuard Inc. All rights reserved. Commercial in confidence.</a:t>
            </a:r>
            <a:endParaRPr sz="1300">
              <a:solidFill>
                <a:srgbClr val="FFFFFF"/>
              </a:solidFill>
              <a:latin typeface="Inter"/>
              <a:ea typeface="Inter"/>
              <a:cs typeface="Inter"/>
              <a:sym typeface="Inter"/>
            </a:endParaRPr>
          </a:p>
        </p:txBody>
      </p:sp>
      <p:sp>
        <p:nvSpPr>
          <p:cNvPr id="22" name="Google Shape;22;p6"/>
          <p:cNvSpPr txBox="1"/>
          <p:nvPr>
            <p:ph idx="12" type="sldNum"/>
          </p:nvPr>
        </p:nvSpPr>
        <p:spPr>
          <a:xfrm>
            <a:off x="16965818" y="9904402"/>
            <a:ext cx="1097400" cy="200100"/>
          </a:xfrm>
          <a:prstGeom prst="rect">
            <a:avLst/>
          </a:prstGeom>
          <a:noFill/>
          <a:ln>
            <a:noFill/>
          </a:ln>
        </p:spPr>
        <p:txBody>
          <a:bodyPr anchorCtr="0" anchor="t" bIns="0" lIns="0" spcFirstLastPara="1" rIns="0" wrap="square" tIns="0">
            <a:spAutoFit/>
          </a:bodyPr>
          <a:lstStyle>
            <a:lvl1pPr lvl="0" algn="r">
              <a:buNone/>
              <a:defRPr sz="1300">
                <a:solidFill>
                  <a:schemeClr val="lt2"/>
                </a:solidFill>
                <a:latin typeface="Inter"/>
                <a:ea typeface="Inter"/>
                <a:cs typeface="Inter"/>
                <a:sym typeface="Inter"/>
              </a:defRPr>
            </a:lvl1pPr>
            <a:lvl2pPr lvl="1" algn="r">
              <a:buNone/>
              <a:defRPr sz="1300">
                <a:solidFill>
                  <a:schemeClr val="lt2"/>
                </a:solidFill>
                <a:latin typeface="Inter"/>
                <a:ea typeface="Inter"/>
                <a:cs typeface="Inter"/>
                <a:sym typeface="Inter"/>
              </a:defRPr>
            </a:lvl2pPr>
            <a:lvl3pPr lvl="2" algn="r">
              <a:buNone/>
              <a:defRPr sz="1300">
                <a:solidFill>
                  <a:schemeClr val="lt2"/>
                </a:solidFill>
                <a:latin typeface="Inter"/>
                <a:ea typeface="Inter"/>
                <a:cs typeface="Inter"/>
                <a:sym typeface="Inter"/>
              </a:defRPr>
            </a:lvl3pPr>
            <a:lvl4pPr lvl="3" algn="r">
              <a:buNone/>
              <a:defRPr sz="1300">
                <a:solidFill>
                  <a:schemeClr val="lt2"/>
                </a:solidFill>
                <a:latin typeface="Inter"/>
                <a:ea typeface="Inter"/>
                <a:cs typeface="Inter"/>
                <a:sym typeface="Inter"/>
              </a:defRPr>
            </a:lvl4pPr>
            <a:lvl5pPr lvl="4" algn="r">
              <a:buNone/>
              <a:defRPr sz="1300">
                <a:solidFill>
                  <a:schemeClr val="lt2"/>
                </a:solidFill>
                <a:latin typeface="Inter"/>
                <a:ea typeface="Inter"/>
                <a:cs typeface="Inter"/>
                <a:sym typeface="Inter"/>
              </a:defRPr>
            </a:lvl5pPr>
            <a:lvl6pPr lvl="5" algn="r">
              <a:buNone/>
              <a:defRPr sz="1300">
                <a:solidFill>
                  <a:schemeClr val="lt2"/>
                </a:solidFill>
                <a:latin typeface="Inter"/>
                <a:ea typeface="Inter"/>
                <a:cs typeface="Inter"/>
                <a:sym typeface="Inter"/>
              </a:defRPr>
            </a:lvl6pPr>
            <a:lvl7pPr lvl="6" algn="r">
              <a:buNone/>
              <a:defRPr sz="1300">
                <a:solidFill>
                  <a:schemeClr val="lt2"/>
                </a:solidFill>
                <a:latin typeface="Inter"/>
                <a:ea typeface="Inter"/>
                <a:cs typeface="Inter"/>
                <a:sym typeface="Inter"/>
              </a:defRPr>
            </a:lvl7pPr>
            <a:lvl8pPr lvl="7" algn="r">
              <a:buNone/>
              <a:defRPr sz="1300">
                <a:solidFill>
                  <a:schemeClr val="lt2"/>
                </a:solidFill>
                <a:latin typeface="Inter"/>
                <a:ea typeface="Inter"/>
                <a:cs typeface="Inter"/>
                <a:sym typeface="Inter"/>
              </a:defRPr>
            </a:lvl8pPr>
            <a:lvl9pPr lvl="8" algn="r">
              <a:buNone/>
              <a:defRPr sz="1300">
                <a:solidFill>
                  <a:schemeClr val="lt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p:cSld name="TITLE_1_1">
    <p:spTree>
      <p:nvGrpSpPr>
        <p:cNvPr id="23" name="Shape 23"/>
        <p:cNvGrpSpPr/>
        <p:nvPr/>
      </p:nvGrpSpPr>
      <p:grpSpPr>
        <a:xfrm>
          <a:off x="0" y="0"/>
          <a:ext cx="0" cy="0"/>
          <a:chOff x="0" y="0"/>
          <a:chExt cx="0" cy="0"/>
        </a:xfrm>
      </p:grpSpPr>
      <p:pic>
        <p:nvPicPr>
          <p:cNvPr id="24" name="Google Shape;24;p7" title="UpGuard_Logomark.png"/>
          <p:cNvPicPr preferRelativeResize="0"/>
          <p:nvPr/>
        </p:nvPicPr>
        <p:blipFill rotWithShape="1">
          <a:blip r:embed="rId2">
            <a:alphaModFix/>
          </a:blip>
          <a:srcRect b="0" l="0" r="0" t="0"/>
          <a:stretch/>
        </p:blipFill>
        <p:spPr>
          <a:xfrm>
            <a:off x="232975" y="221575"/>
            <a:ext cx="228600" cy="228600"/>
          </a:xfrm>
          <a:prstGeom prst="rect">
            <a:avLst/>
          </a:prstGeom>
          <a:noFill/>
          <a:ln>
            <a:noFill/>
          </a:ln>
        </p:spPr>
      </p:pic>
      <p:sp>
        <p:nvSpPr>
          <p:cNvPr id="25" name="Google Shape;25;p7"/>
          <p:cNvSpPr txBox="1"/>
          <p:nvPr>
            <p:ph idx="1" type="subTitle"/>
          </p:nvPr>
        </p:nvSpPr>
        <p:spPr>
          <a:xfrm>
            <a:off x="690175" y="243475"/>
            <a:ext cx="6834000" cy="184800"/>
          </a:xfrm>
          <a:prstGeom prst="rect">
            <a:avLst/>
          </a:prstGeom>
          <a:noFill/>
          <a:ln>
            <a:noFill/>
          </a:ln>
        </p:spPr>
        <p:txBody>
          <a:bodyPr anchorCtr="0" anchor="ctr" bIns="0" lIns="0" spcFirstLastPara="1" rIns="0" wrap="square" tIns="0">
            <a:noAutofit/>
          </a:bodyPr>
          <a:lstStyle>
            <a:lvl1pPr lvl="0">
              <a:spcBef>
                <a:spcPts val="0"/>
              </a:spcBef>
              <a:spcAft>
                <a:spcPts val="0"/>
              </a:spcAft>
              <a:buClr>
                <a:schemeClr val="lt2"/>
              </a:buClr>
              <a:buSzPts val="1300"/>
              <a:buFont typeface="Inter"/>
              <a:buNone/>
              <a:defRPr sz="1300">
                <a:solidFill>
                  <a:schemeClr val="lt2"/>
                </a:solidFill>
                <a:latin typeface="Inter"/>
                <a:ea typeface="Inter"/>
                <a:cs typeface="Inter"/>
                <a:sym typeface="Inte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 name="Google Shape;26;p7"/>
          <p:cNvSpPr txBox="1"/>
          <p:nvPr>
            <p:ph idx="12" type="sldNum"/>
          </p:nvPr>
        </p:nvSpPr>
        <p:spPr>
          <a:xfrm>
            <a:off x="16965818" y="9904402"/>
            <a:ext cx="1097400" cy="200100"/>
          </a:xfrm>
          <a:prstGeom prst="rect">
            <a:avLst/>
          </a:prstGeom>
          <a:noFill/>
          <a:ln>
            <a:noFill/>
          </a:ln>
        </p:spPr>
        <p:txBody>
          <a:bodyPr anchorCtr="0" anchor="t" bIns="0" lIns="0" spcFirstLastPara="1" rIns="0" wrap="square" tIns="0">
            <a:spAutoFit/>
          </a:bodyPr>
          <a:lstStyle>
            <a:lvl1pPr lvl="0" algn="r">
              <a:buNone/>
              <a:defRPr sz="1300">
                <a:solidFill>
                  <a:schemeClr val="lt2"/>
                </a:solidFill>
                <a:latin typeface="Inter"/>
                <a:ea typeface="Inter"/>
                <a:cs typeface="Inter"/>
                <a:sym typeface="Inter"/>
              </a:defRPr>
            </a:lvl1pPr>
            <a:lvl2pPr lvl="1" algn="r">
              <a:buNone/>
              <a:defRPr sz="1300">
                <a:solidFill>
                  <a:schemeClr val="lt2"/>
                </a:solidFill>
                <a:latin typeface="Inter"/>
                <a:ea typeface="Inter"/>
                <a:cs typeface="Inter"/>
                <a:sym typeface="Inter"/>
              </a:defRPr>
            </a:lvl2pPr>
            <a:lvl3pPr lvl="2" algn="r">
              <a:buNone/>
              <a:defRPr sz="1300">
                <a:solidFill>
                  <a:schemeClr val="lt2"/>
                </a:solidFill>
                <a:latin typeface="Inter"/>
                <a:ea typeface="Inter"/>
                <a:cs typeface="Inter"/>
                <a:sym typeface="Inter"/>
              </a:defRPr>
            </a:lvl3pPr>
            <a:lvl4pPr lvl="3" algn="r">
              <a:buNone/>
              <a:defRPr sz="1300">
                <a:solidFill>
                  <a:schemeClr val="lt2"/>
                </a:solidFill>
                <a:latin typeface="Inter"/>
                <a:ea typeface="Inter"/>
                <a:cs typeface="Inter"/>
                <a:sym typeface="Inter"/>
              </a:defRPr>
            </a:lvl4pPr>
            <a:lvl5pPr lvl="4" algn="r">
              <a:buNone/>
              <a:defRPr sz="1300">
                <a:solidFill>
                  <a:schemeClr val="lt2"/>
                </a:solidFill>
                <a:latin typeface="Inter"/>
                <a:ea typeface="Inter"/>
                <a:cs typeface="Inter"/>
                <a:sym typeface="Inter"/>
              </a:defRPr>
            </a:lvl5pPr>
            <a:lvl6pPr lvl="5" algn="r">
              <a:buNone/>
              <a:defRPr sz="1300">
                <a:solidFill>
                  <a:schemeClr val="lt2"/>
                </a:solidFill>
                <a:latin typeface="Inter"/>
                <a:ea typeface="Inter"/>
                <a:cs typeface="Inter"/>
                <a:sym typeface="Inter"/>
              </a:defRPr>
            </a:lvl6pPr>
            <a:lvl7pPr lvl="6" algn="r">
              <a:buNone/>
              <a:defRPr sz="1300">
                <a:solidFill>
                  <a:schemeClr val="lt2"/>
                </a:solidFill>
                <a:latin typeface="Inter"/>
                <a:ea typeface="Inter"/>
                <a:cs typeface="Inter"/>
                <a:sym typeface="Inter"/>
              </a:defRPr>
            </a:lvl7pPr>
            <a:lvl8pPr lvl="7" algn="r">
              <a:buNone/>
              <a:defRPr sz="1300">
                <a:solidFill>
                  <a:schemeClr val="lt2"/>
                </a:solidFill>
                <a:latin typeface="Inter"/>
                <a:ea typeface="Inter"/>
                <a:cs typeface="Inter"/>
                <a:sym typeface="Inter"/>
              </a:defRPr>
            </a:lvl8pPr>
            <a:lvl9pPr lvl="8" algn="r">
              <a:buNone/>
              <a:defRPr sz="1300">
                <a:solidFill>
                  <a:schemeClr val="lt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27" name="Google Shape;27;p7"/>
          <p:cNvSpPr txBox="1"/>
          <p:nvPr/>
        </p:nvSpPr>
        <p:spPr>
          <a:xfrm>
            <a:off x="232975" y="9897625"/>
            <a:ext cx="5650800" cy="200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1300">
                <a:solidFill>
                  <a:schemeClr val="lt2"/>
                </a:solidFill>
                <a:latin typeface="Inter"/>
                <a:ea typeface="Inter"/>
                <a:cs typeface="Inter"/>
                <a:sym typeface="Inter"/>
              </a:rPr>
              <a:t>© 2025 UpGuard Inc. All rights reserved. Commercial in confidence.</a:t>
            </a:r>
            <a:endParaRPr sz="1300">
              <a:solidFill>
                <a:srgbClr val="FFFFFF"/>
              </a:solidFill>
              <a:latin typeface="Inter"/>
              <a:ea typeface="Inter"/>
              <a:cs typeface="Inter"/>
              <a:sym typeface="Inte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 Header">
  <p:cSld name="TITLE_1_1_1">
    <p:spTree>
      <p:nvGrpSpPr>
        <p:cNvPr id="28" name="Shape 28"/>
        <p:cNvGrpSpPr/>
        <p:nvPr/>
      </p:nvGrpSpPr>
      <p:grpSpPr>
        <a:xfrm>
          <a:off x="0" y="0"/>
          <a:ext cx="0" cy="0"/>
          <a:chOff x="0" y="0"/>
          <a:chExt cx="0" cy="0"/>
        </a:xfrm>
      </p:grpSpPr>
      <p:pic>
        <p:nvPicPr>
          <p:cNvPr id="29" name="Google Shape;29;p8" title="UpGuard_Logomark.png"/>
          <p:cNvPicPr preferRelativeResize="0"/>
          <p:nvPr/>
        </p:nvPicPr>
        <p:blipFill rotWithShape="1">
          <a:blip r:embed="rId2">
            <a:alphaModFix/>
          </a:blip>
          <a:srcRect b="0" l="0" r="0" t="0"/>
          <a:stretch/>
        </p:blipFill>
        <p:spPr>
          <a:xfrm>
            <a:off x="232975" y="221575"/>
            <a:ext cx="228600" cy="228600"/>
          </a:xfrm>
          <a:prstGeom prst="rect">
            <a:avLst/>
          </a:prstGeom>
          <a:noFill/>
          <a:ln>
            <a:noFill/>
          </a:ln>
        </p:spPr>
      </p:pic>
      <p:sp>
        <p:nvSpPr>
          <p:cNvPr id="30" name="Google Shape;30;p8"/>
          <p:cNvSpPr txBox="1"/>
          <p:nvPr>
            <p:ph idx="1" type="subTitle"/>
          </p:nvPr>
        </p:nvSpPr>
        <p:spPr>
          <a:xfrm>
            <a:off x="690175" y="243475"/>
            <a:ext cx="6834000" cy="184800"/>
          </a:xfrm>
          <a:prstGeom prst="rect">
            <a:avLst/>
          </a:prstGeom>
          <a:noFill/>
          <a:ln>
            <a:noFill/>
          </a:ln>
        </p:spPr>
        <p:txBody>
          <a:bodyPr anchorCtr="0" anchor="ctr" bIns="0" lIns="0" spcFirstLastPara="1" rIns="0" wrap="square" tIns="0">
            <a:noAutofit/>
          </a:bodyPr>
          <a:lstStyle>
            <a:lvl1pPr lvl="0">
              <a:spcBef>
                <a:spcPts val="0"/>
              </a:spcBef>
              <a:spcAft>
                <a:spcPts val="0"/>
              </a:spcAft>
              <a:buClr>
                <a:schemeClr val="lt2"/>
              </a:buClr>
              <a:buSzPts val="1300"/>
              <a:buFont typeface="Inter"/>
              <a:buNone/>
              <a:defRPr sz="1300">
                <a:solidFill>
                  <a:schemeClr val="lt2"/>
                </a:solidFill>
                <a:latin typeface="Inter"/>
                <a:ea typeface="Inter"/>
                <a:cs typeface="Inter"/>
                <a:sym typeface="Inte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8"/>
          <p:cNvSpPr txBox="1"/>
          <p:nvPr>
            <p:ph type="title"/>
          </p:nvPr>
        </p:nvSpPr>
        <p:spPr>
          <a:xfrm>
            <a:off x="232975" y="989525"/>
            <a:ext cx="11776200" cy="1122600"/>
          </a:xfrm>
          <a:prstGeom prst="rect">
            <a:avLst/>
          </a:prstGeom>
          <a:noFill/>
          <a:ln>
            <a:noFill/>
          </a:ln>
        </p:spPr>
        <p:txBody>
          <a:bodyPr anchorCtr="0" anchor="t" bIns="0" lIns="0" spcFirstLastPara="1" rIns="0" wrap="square" tIns="0">
            <a:noAutofit/>
          </a:bodyPr>
          <a:lstStyle>
            <a:lvl1pPr lvl="0">
              <a:spcBef>
                <a:spcPts val="0"/>
              </a:spcBef>
              <a:spcAft>
                <a:spcPts val="0"/>
              </a:spcAft>
              <a:buClr>
                <a:schemeClr val="lt1"/>
              </a:buClr>
              <a:buSzPts val="3400"/>
              <a:buFont typeface="Inter Tight"/>
              <a:buNone/>
              <a:defRPr sz="3400">
                <a:solidFill>
                  <a:schemeClr val="lt1"/>
                </a:solidFill>
                <a:latin typeface="Inter Tight"/>
                <a:ea typeface="Inter Tight"/>
                <a:cs typeface="Inter Tight"/>
                <a:sym typeface="Inter Tight"/>
              </a:defRPr>
            </a:lvl1pPr>
            <a:lvl2pPr lvl="1">
              <a:spcBef>
                <a:spcPts val="0"/>
              </a:spcBef>
              <a:spcAft>
                <a:spcPts val="0"/>
              </a:spcAft>
              <a:buClr>
                <a:schemeClr val="lt1"/>
              </a:buClr>
              <a:buSzPts val="3400"/>
              <a:buFont typeface="Inter Tight"/>
              <a:buNone/>
              <a:defRPr sz="3400">
                <a:solidFill>
                  <a:schemeClr val="lt1"/>
                </a:solidFill>
                <a:latin typeface="Inter Tight"/>
                <a:ea typeface="Inter Tight"/>
                <a:cs typeface="Inter Tight"/>
                <a:sym typeface="Inter Tight"/>
              </a:defRPr>
            </a:lvl2pPr>
            <a:lvl3pPr lvl="2">
              <a:spcBef>
                <a:spcPts val="0"/>
              </a:spcBef>
              <a:spcAft>
                <a:spcPts val="0"/>
              </a:spcAft>
              <a:buClr>
                <a:schemeClr val="lt1"/>
              </a:buClr>
              <a:buSzPts val="3400"/>
              <a:buFont typeface="Inter Tight"/>
              <a:buNone/>
              <a:defRPr sz="3400">
                <a:solidFill>
                  <a:schemeClr val="lt1"/>
                </a:solidFill>
                <a:latin typeface="Inter Tight"/>
                <a:ea typeface="Inter Tight"/>
                <a:cs typeface="Inter Tight"/>
                <a:sym typeface="Inter Tight"/>
              </a:defRPr>
            </a:lvl3pPr>
            <a:lvl4pPr lvl="3">
              <a:spcBef>
                <a:spcPts val="0"/>
              </a:spcBef>
              <a:spcAft>
                <a:spcPts val="0"/>
              </a:spcAft>
              <a:buClr>
                <a:schemeClr val="lt1"/>
              </a:buClr>
              <a:buSzPts val="3400"/>
              <a:buFont typeface="Inter Tight"/>
              <a:buNone/>
              <a:defRPr sz="3400">
                <a:solidFill>
                  <a:schemeClr val="lt1"/>
                </a:solidFill>
                <a:latin typeface="Inter Tight"/>
                <a:ea typeface="Inter Tight"/>
                <a:cs typeface="Inter Tight"/>
                <a:sym typeface="Inter Tight"/>
              </a:defRPr>
            </a:lvl4pPr>
            <a:lvl5pPr lvl="4">
              <a:spcBef>
                <a:spcPts val="0"/>
              </a:spcBef>
              <a:spcAft>
                <a:spcPts val="0"/>
              </a:spcAft>
              <a:buClr>
                <a:schemeClr val="lt1"/>
              </a:buClr>
              <a:buSzPts val="3400"/>
              <a:buFont typeface="Inter Tight"/>
              <a:buNone/>
              <a:defRPr sz="3400">
                <a:solidFill>
                  <a:schemeClr val="lt1"/>
                </a:solidFill>
                <a:latin typeface="Inter Tight"/>
                <a:ea typeface="Inter Tight"/>
                <a:cs typeface="Inter Tight"/>
                <a:sym typeface="Inter Tight"/>
              </a:defRPr>
            </a:lvl5pPr>
            <a:lvl6pPr lvl="5">
              <a:spcBef>
                <a:spcPts val="0"/>
              </a:spcBef>
              <a:spcAft>
                <a:spcPts val="0"/>
              </a:spcAft>
              <a:buClr>
                <a:schemeClr val="lt1"/>
              </a:buClr>
              <a:buSzPts val="3400"/>
              <a:buFont typeface="Inter Tight"/>
              <a:buNone/>
              <a:defRPr sz="3400">
                <a:solidFill>
                  <a:schemeClr val="lt1"/>
                </a:solidFill>
                <a:latin typeface="Inter Tight"/>
                <a:ea typeface="Inter Tight"/>
                <a:cs typeface="Inter Tight"/>
                <a:sym typeface="Inter Tight"/>
              </a:defRPr>
            </a:lvl6pPr>
            <a:lvl7pPr lvl="6">
              <a:spcBef>
                <a:spcPts val="0"/>
              </a:spcBef>
              <a:spcAft>
                <a:spcPts val="0"/>
              </a:spcAft>
              <a:buClr>
                <a:schemeClr val="lt1"/>
              </a:buClr>
              <a:buSzPts val="3400"/>
              <a:buFont typeface="Inter Tight"/>
              <a:buNone/>
              <a:defRPr sz="3400">
                <a:solidFill>
                  <a:schemeClr val="lt1"/>
                </a:solidFill>
                <a:latin typeface="Inter Tight"/>
                <a:ea typeface="Inter Tight"/>
                <a:cs typeface="Inter Tight"/>
                <a:sym typeface="Inter Tight"/>
              </a:defRPr>
            </a:lvl7pPr>
            <a:lvl8pPr lvl="7">
              <a:spcBef>
                <a:spcPts val="0"/>
              </a:spcBef>
              <a:spcAft>
                <a:spcPts val="0"/>
              </a:spcAft>
              <a:buClr>
                <a:schemeClr val="lt1"/>
              </a:buClr>
              <a:buSzPts val="3400"/>
              <a:buFont typeface="Inter Tight"/>
              <a:buNone/>
              <a:defRPr sz="3400">
                <a:solidFill>
                  <a:schemeClr val="lt1"/>
                </a:solidFill>
                <a:latin typeface="Inter Tight"/>
                <a:ea typeface="Inter Tight"/>
                <a:cs typeface="Inter Tight"/>
                <a:sym typeface="Inter Tight"/>
              </a:defRPr>
            </a:lvl8pPr>
            <a:lvl9pPr lvl="8">
              <a:spcBef>
                <a:spcPts val="0"/>
              </a:spcBef>
              <a:spcAft>
                <a:spcPts val="0"/>
              </a:spcAft>
              <a:buClr>
                <a:schemeClr val="lt1"/>
              </a:buClr>
              <a:buSzPts val="3400"/>
              <a:buFont typeface="Inter Tight"/>
              <a:buNone/>
              <a:defRPr sz="3400">
                <a:solidFill>
                  <a:schemeClr val="lt1"/>
                </a:solidFill>
                <a:latin typeface="Inter Tight"/>
                <a:ea typeface="Inter Tight"/>
                <a:cs typeface="Inter Tight"/>
                <a:sym typeface="Inter Tight"/>
              </a:defRPr>
            </a:lvl9pPr>
          </a:lstStyle>
          <a:p/>
        </p:txBody>
      </p:sp>
      <p:sp>
        <p:nvSpPr>
          <p:cNvPr id="32" name="Google Shape;32;p8"/>
          <p:cNvSpPr txBox="1"/>
          <p:nvPr>
            <p:ph idx="12" type="sldNum"/>
          </p:nvPr>
        </p:nvSpPr>
        <p:spPr>
          <a:xfrm>
            <a:off x="16965818" y="9904402"/>
            <a:ext cx="1097400" cy="200100"/>
          </a:xfrm>
          <a:prstGeom prst="rect">
            <a:avLst/>
          </a:prstGeom>
          <a:noFill/>
          <a:ln>
            <a:noFill/>
          </a:ln>
        </p:spPr>
        <p:txBody>
          <a:bodyPr anchorCtr="0" anchor="t" bIns="0" lIns="0" spcFirstLastPara="1" rIns="0" wrap="square" tIns="0">
            <a:spAutoFit/>
          </a:bodyPr>
          <a:lstStyle>
            <a:lvl1pPr lvl="0" algn="r">
              <a:buNone/>
              <a:defRPr sz="1300">
                <a:solidFill>
                  <a:schemeClr val="lt2"/>
                </a:solidFill>
                <a:latin typeface="Inter"/>
                <a:ea typeface="Inter"/>
                <a:cs typeface="Inter"/>
                <a:sym typeface="Inter"/>
              </a:defRPr>
            </a:lvl1pPr>
            <a:lvl2pPr lvl="1" algn="r">
              <a:buNone/>
              <a:defRPr sz="1300">
                <a:solidFill>
                  <a:schemeClr val="lt2"/>
                </a:solidFill>
                <a:latin typeface="Inter"/>
                <a:ea typeface="Inter"/>
                <a:cs typeface="Inter"/>
                <a:sym typeface="Inter"/>
              </a:defRPr>
            </a:lvl2pPr>
            <a:lvl3pPr lvl="2" algn="r">
              <a:buNone/>
              <a:defRPr sz="1300">
                <a:solidFill>
                  <a:schemeClr val="lt2"/>
                </a:solidFill>
                <a:latin typeface="Inter"/>
                <a:ea typeface="Inter"/>
                <a:cs typeface="Inter"/>
                <a:sym typeface="Inter"/>
              </a:defRPr>
            </a:lvl3pPr>
            <a:lvl4pPr lvl="3" algn="r">
              <a:buNone/>
              <a:defRPr sz="1300">
                <a:solidFill>
                  <a:schemeClr val="lt2"/>
                </a:solidFill>
                <a:latin typeface="Inter"/>
                <a:ea typeface="Inter"/>
                <a:cs typeface="Inter"/>
                <a:sym typeface="Inter"/>
              </a:defRPr>
            </a:lvl4pPr>
            <a:lvl5pPr lvl="4" algn="r">
              <a:buNone/>
              <a:defRPr sz="1300">
                <a:solidFill>
                  <a:schemeClr val="lt2"/>
                </a:solidFill>
                <a:latin typeface="Inter"/>
                <a:ea typeface="Inter"/>
                <a:cs typeface="Inter"/>
                <a:sym typeface="Inter"/>
              </a:defRPr>
            </a:lvl5pPr>
            <a:lvl6pPr lvl="5" algn="r">
              <a:buNone/>
              <a:defRPr sz="1300">
                <a:solidFill>
                  <a:schemeClr val="lt2"/>
                </a:solidFill>
                <a:latin typeface="Inter"/>
                <a:ea typeface="Inter"/>
                <a:cs typeface="Inter"/>
                <a:sym typeface="Inter"/>
              </a:defRPr>
            </a:lvl6pPr>
            <a:lvl7pPr lvl="6" algn="r">
              <a:buNone/>
              <a:defRPr sz="1300">
                <a:solidFill>
                  <a:schemeClr val="lt2"/>
                </a:solidFill>
                <a:latin typeface="Inter"/>
                <a:ea typeface="Inter"/>
                <a:cs typeface="Inter"/>
                <a:sym typeface="Inter"/>
              </a:defRPr>
            </a:lvl7pPr>
            <a:lvl8pPr lvl="7" algn="r">
              <a:buNone/>
              <a:defRPr sz="1300">
                <a:solidFill>
                  <a:schemeClr val="lt2"/>
                </a:solidFill>
                <a:latin typeface="Inter"/>
                <a:ea typeface="Inter"/>
                <a:cs typeface="Inter"/>
                <a:sym typeface="Inter"/>
              </a:defRPr>
            </a:lvl8pPr>
            <a:lvl9pPr lvl="8" algn="r">
              <a:buNone/>
              <a:defRPr sz="1300">
                <a:solidFill>
                  <a:schemeClr val="lt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33" name="Google Shape;33;p8"/>
          <p:cNvSpPr txBox="1"/>
          <p:nvPr/>
        </p:nvSpPr>
        <p:spPr>
          <a:xfrm>
            <a:off x="232975" y="9897625"/>
            <a:ext cx="5650800" cy="200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1300">
                <a:solidFill>
                  <a:schemeClr val="lt2"/>
                </a:solidFill>
                <a:latin typeface="Inter"/>
                <a:ea typeface="Inter"/>
                <a:cs typeface="Inter"/>
                <a:sym typeface="Inter"/>
              </a:rPr>
              <a:t>© 2025 UpGuard Inc. All rights reserved. Commercial in confidence.</a:t>
            </a:r>
            <a:endParaRPr sz="1300">
              <a:solidFill>
                <a:srgbClr val="FFFFFF"/>
              </a:solidFill>
              <a:latin typeface="Inter"/>
              <a:ea typeface="Inter"/>
              <a:cs typeface="Inter"/>
              <a:sym typeface="Inte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ubtitle (Left &amp; Right) + Header">
  <p:cSld name="TITLE_1_1_1_1_1">
    <p:spTree>
      <p:nvGrpSpPr>
        <p:cNvPr id="34" name="Shape 34"/>
        <p:cNvGrpSpPr/>
        <p:nvPr/>
      </p:nvGrpSpPr>
      <p:grpSpPr>
        <a:xfrm>
          <a:off x="0" y="0"/>
          <a:ext cx="0" cy="0"/>
          <a:chOff x="0" y="0"/>
          <a:chExt cx="0" cy="0"/>
        </a:xfrm>
      </p:grpSpPr>
      <p:pic>
        <p:nvPicPr>
          <p:cNvPr id="35" name="Google Shape;35;p9" title="UpGuard_Logomark.png"/>
          <p:cNvPicPr preferRelativeResize="0"/>
          <p:nvPr/>
        </p:nvPicPr>
        <p:blipFill rotWithShape="1">
          <a:blip r:embed="rId2">
            <a:alphaModFix/>
          </a:blip>
          <a:srcRect b="0" l="0" r="0" t="0"/>
          <a:stretch/>
        </p:blipFill>
        <p:spPr>
          <a:xfrm>
            <a:off x="232975" y="221575"/>
            <a:ext cx="228600" cy="228600"/>
          </a:xfrm>
          <a:prstGeom prst="rect">
            <a:avLst/>
          </a:prstGeom>
          <a:noFill/>
          <a:ln>
            <a:noFill/>
          </a:ln>
        </p:spPr>
      </p:pic>
      <p:sp>
        <p:nvSpPr>
          <p:cNvPr id="36" name="Google Shape;36;p9"/>
          <p:cNvSpPr txBox="1"/>
          <p:nvPr>
            <p:ph idx="1" type="subTitle"/>
          </p:nvPr>
        </p:nvSpPr>
        <p:spPr>
          <a:xfrm>
            <a:off x="690175" y="243475"/>
            <a:ext cx="5333100" cy="184800"/>
          </a:xfrm>
          <a:prstGeom prst="rect">
            <a:avLst/>
          </a:prstGeom>
          <a:noFill/>
          <a:ln>
            <a:noFill/>
          </a:ln>
        </p:spPr>
        <p:txBody>
          <a:bodyPr anchorCtr="0" anchor="ctr" bIns="0" lIns="0" spcFirstLastPara="1" rIns="0" wrap="square" tIns="0">
            <a:noAutofit/>
          </a:bodyPr>
          <a:lstStyle>
            <a:lvl1pPr lvl="0">
              <a:spcBef>
                <a:spcPts val="0"/>
              </a:spcBef>
              <a:spcAft>
                <a:spcPts val="0"/>
              </a:spcAft>
              <a:buClr>
                <a:schemeClr val="lt2"/>
              </a:buClr>
              <a:buSzPts val="1300"/>
              <a:buFont typeface="Inter"/>
              <a:buNone/>
              <a:defRPr sz="1300">
                <a:solidFill>
                  <a:schemeClr val="lt2"/>
                </a:solidFill>
                <a:latin typeface="Inter"/>
                <a:ea typeface="Inter"/>
                <a:cs typeface="Inter"/>
                <a:sym typeface="Inter"/>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 name="Google Shape;37;p9"/>
          <p:cNvSpPr txBox="1"/>
          <p:nvPr>
            <p:ph type="title"/>
          </p:nvPr>
        </p:nvSpPr>
        <p:spPr>
          <a:xfrm>
            <a:off x="232975" y="989525"/>
            <a:ext cx="11776200" cy="1122600"/>
          </a:xfrm>
          <a:prstGeom prst="rect">
            <a:avLst/>
          </a:prstGeom>
          <a:noFill/>
          <a:ln>
            <a:noFill/>
          </a:ln>
        </p:spPr>
        <p:txBody>
          <a:bodyPr anchorCtr="0" anchor="t" bIns="0" lIns="0" spcFirstLastPara="1" rIns="0" wrap="square" tIns="0">
            <a:noAutofit/>
          </a:bodyPr>
          <a:lstStyle>
            <a:lvl1pPr lvl="0">
              <a:spcBef>
                <a:spcPts val="0"/>
              </a:spcBef>
              <a:spcAft>
                <a:spcPts val="0"/>
              </a:spcAft>
              <a:buClr>
                <a:schemeClr val="lt1"/>
              </a:buClr>
              <a:buSzPts val="3400"/>
              <a:buFont typeface="Inter Tight"/>
              <a:buNone/>
              <a:defRPr sz="3400">
                <a:solidFill>
                  <a:schemeClr val="lt1"/>
                </a:solidFill>
                <a:latin typeface="Inter Tight"/>
                <a:ea typeface="Inter Tight"/>
                <a:cs typeface="Inter Tight"/>
                <a:sym typeface="Inter Tight"/>
              </a:defRPr>
            </a:lvl1pPr>
            <a:lvl2pPr lvl="1">
              <a:spcBef>
                <a:spcPts val="0"/>
              </a:spcBef>
              <a:spcAft>
                <a:spcPts val="0"/>
              </a:spcAft>
              <a:buClr>
                <a:schemeClr val="lt1"/>
              </a:buClr>
              <a:buSzPts val="3400"/>
              <a:buFont typeface="Inter Tight"/>
              <a:buNone/>
              <a:defRPr sz="3400">
                <a:solidFill>
                  <a:schemeClr val="lt1"/>
                </a:solidFill>
                <a:latin typeface="Inter Tight"/>
                <a:ea typeface="Inter Tight"/>
                <a:cs typeface="Inter Tight"/>
                <a:sym typeface="Inter Tight"/>
              </a:defRPr>
            </a:lvl2pPr>
            <a:lvl3pPr lvl="2">
              <a:spcBef>
                <a:spcPts val="0"/>
              </a:spcBef>
              <a:spcAft>
                <a:spcPts val="0"/>
              </a:spcAft>
              <a:buClr>
                <a:schemeClr val="lt1"/>
              </a:buClr>
              <a:buSzPts val="3400"/>
              <a:buFont typeface="Inter Tight"/>
              <a:buNone/>
              <a:defRPr sz="3400">
                <a:solidFill>
                  <a:schemeClr val="lt1"/>
                </a:solidFill>
                <a:latin typeface="Inter Tight"/>
                <a:ea typeface="Inter Tight"/>
                <a:cs typeface="Inter Tight"/>
                <a:sym typeface="Inter Tight"/>
              </a:defRPr>
            </a:lvl3pPr>
            <a:lvl4pPr lvl="3">
              <a:spcBef>
                <a:spcPts val="0"/>
              </a:spcBef>
              <a:spcAft>
                <a:spcPts val="0"/>
              </a:spcAft>
              <a:buClr>
                <a:schemeClr val="lt1"/>
              </a:buClr>
              <a:buSzPts val="3400"/>
              <a:buFont typeface="Inter Tight"/>
              <a:buNone/>
              <a:defRPr sz="3400">
                <a:solidFill>
                  <a:schemeClr val="lt1"/>
                </a:solidFill>
                <a:latin typeface="Inter Tight"/>
                <a:ea typeface="Inter Tight"/>
                <a:cs typeface="Inter Tight"/>
                <a:sym typeface="Inter Tight"/>
              </a:defRPr>
            </a:lvl4pPr>
            <a:lvl5pPr lvl="4">
              <a:spcBef>
                <a:spcPts val="0"/>
              </a:spcBef>
              <a:spcAft>
                <a:spcPts val="0"/>
              </a:spcAft>
              <a:buClr>
                <a:schemeClr val="lt1"/>
              </a:buClr>
              <a:buSzPts val="3400"/>
              <a:buFont typeface="Inter Tight"/>
              <a:buNone/>
              <a:defRPr sz="3400">
                <a:solidFill>
                  <a:schemeClr val="lt1"/>
                </a:solidFill>
                <a:latin typeface="Inter Tight"/>
                <a:ea typeface="Inter Tight"/>
                <a:cs typeface="Inter Tight"/>
                <a:sym typeface="Inter Tight"/>
              </a:defRPr>
            </a:lvl5pPr>
            <a:lvl6pPr lvl="5">
              <a:spcBef>
                <a:spcPts val="0"/>
              </a:spcBef>
              <a:spcAft>
                <a:spcPts val="0"/>
              </a:spcAft>
              <a:buClr>
                <a:schemeClr val="lt1"/>
              </a:buClr>
              <a:buSzPts val="3400"/>
              <a:buFont typeface="Inter Tight"/>
              <a:buNone/>
              <a:defRPr sz="3400">
                <a:solidFill>
                  <a:schemeClr val="lt1"/>
                </a:solidFill>
                <a:latin typeface="Inter Tight"/>
                <a:ea typeface="Inter Tight"/>
                <a:cs typeface="Inter Tight"/>
                <a:sym typeface="Inter Tight"/>
              </a:defRPr>
            </a:lvl6pPr>
            <a:lvl7pPr lvl="6">
              <a:spcBef>
                <a:spcPts val="0"/>
              </a:spcBef>
              <a:spcAft>
                <a:spcPts val="0"/>
              </a:spcAft>
              <a:buClr>
                <a:schemeClr val="lt1"/>
              </a:buClr>
              <a:buSzPts val="3400"/>
              <a:buFont typeface="Inter Tight"/>
              <a:buNone/>
              <a:defRPr sz="3400">
                <a:solidFill>
                  <a:schemeClr val="lt1"/>
                </a:solidFill>
                <a:latin typeface="Inter Tight"/>
                <a:ea typeface="Inter Tight"/>
                <a:cs typeface="Inter Tight"/>
                <a:sym typeface="Inter Tight"/>
              </a:defRPr>
            </a:lvl7pPr>
            <a:lvl8pPr lvl="7">
              <a:spcBef>
                <a:spcPts val="0"/>
              </a:spcBef>
              <a:spcAft>
                <a:spcPts val="0"/>
              </a:spcAft>
              <a:buClr>
                <a:schemeClr val="lt1"/>
              </a:buClr>
              <a:buSzPts val="3400"/>
              <a:buFont typeface="Inter Tight"/>
              <a:buNone/>
              <a:defRPr sz="3400">
                <a:solidFill>
                  <a:schemeClr val="lt1"/>
                </a:solidFill>
                <a:latin typeface="Inter Tight"/>
                <a:ea typeface="Inter Tight"/>
                <a:cs typeface="Inter Tight"/>
                <a:sym typeface="Inter Tight"/>
              </a:defRPr>
            </a:lvl8pPr>
            <a:lvl9pPr lvl="8">
              <a:spcBef>
                <a:spcPts val="0"/>
              </a:spcBef>
              <a:spcAft>
                <a:spcPts val="0"/>
              </a:spcAft>
              <a:buClr>
                <a:schemeClr val="lt1"/>
              </a:buClr>
              <a:buSzPts val="3400"/>
              <a:buFont typeface="Inter Tight"/>
              <a:buNone/>
              <a:defRPr sz="3400">
                <a:solidFill>
                  <a:schemeClr val="lt1"/>
                </a:solidFill>
                <a:latin typeface="Inter Tight"/>
                <a:ea typeface="Inter Tight"/>
                <a:cs typeface="Inter Tight"/>
                <a:sym typeface="Inter Tight"/>
              </a:defRPr>
            </a:lvl9pPr>
          </a:lstStyle>
          <a:p/>
        </p:txBody>
      </p:sp>
      <p:sp>
        <p:nvSpPr>
          <p:cNvPr id="38" name="Google Shape;38;p9"/>
          <p:cNvSpPr txBox="1"/>
          <p:nvPr>
            <p:ph idx="12" type="sldNum"/>
          </p:nvPr>
        </p:nvSpPr>
        <p:spPr>
          <a:xfrm>
            <a:off x="16965818" y="9904402"/>
            <a:ext cx="1097400" cy="200100"/>
          </a:xfrm>
          <a:prstGeom prst="rect">
            <a:avLst/>
          </a:prstGeom>
          <a:noFill/>
          <a:ln>
            <a:noFill/>
          </a:ln>
        </p:spPr>
        <p:txBody>
          <a:bodyPr anchorCtr="0" anchor="t" bIns="0" lIns="0" spcFirstLastPara="1" rIns="0" wrap="square" tIns="0">
            <a:spAutoFit/>
          </a:bodyPr>
          <a:lstStyle>
            <a:lvl1pPr lvl="0" algn="r">
              <a:buNone/>
              <a:defRPr sz="1300">
                <a:solidFill>
                  <a:schemeClr val="lt2"/>
                </a:solidFill>
                <a:latin typeface="Inter"/>
                <a:ea typeface="Inter"/>
                <a:cs typeface="Inter"/>
                <a:sym typeface="Inter"/>
              </a:defRPr>
            </a:lvl1pPr>
            <a:lvl2pPr lvl="1" algn="r">
              <a:buNone/>
              <a:defRPr sz="1300">
                <a:solidFill>
                  <a:schemeClr val="lt2"/>
                </a:solidFill>
                <a:latin typeface="Inter"/>
                <a:ea typeface="Inter"/>
                <a:cs typeface="Inter"/>
                <a:sym typeface="Inter"/>
              </a:defRPr>
            </a:lvl2pPr>
            <a:lvl3pPr lvl="2" algn="r">
              <a:buNone/>
              <a:defRPr sz="1300">
                <a:solidFill>
                  <a:schemeClr val="lt2"/>
                </a:solidFill>
                <a:latin typeface="Inter"/>
                <a:ea typeface="Inter"/>
                <a:cs typeface="Inter"/>
                <a:sym typeface="Inter"/>
              </a:defRPr>
            </a:lvl3pPr>
            <a:lvl4pPr lvl="3" algn="r">
              <a:buNone/>
              <a:defRPr sz="1300">
                <a:solidFill>
                  <a:schemeClr val="lt2"/>
                </a:solidFill>
                <a:latin typeface="Inter"/>
                <a:ea typeface="Inter"/>
                <a:cs typeface="Inter"/>
                <a:sym typeface="Inter"/>
              </a:defRPr>
            </a:lvl4pPr>
            <a:lvl5pPr lvl="4" algn="r">
              <a:buNone/>
              <a:defRPr sz="1300">
                <a:solidFill>
                  <a:schemeClr val="lt2"/>
                </a:solidFill>
                <a:latin typeface="Inter"/>
                <a:ea typeface="Inter"/>
                <a:cs typeface="Inter"/>
                <a:sym typeface="Inter"/>
              </a:defRPr>
            </a:lvl5pPr>
            <a:lvl6pPr lvl="5" algn="r">
              <a:buNone/>
              <a:defRPr sz="1300">
                <a:solidFill>
                  <a:schemeClr val="lt2"/>
                </a:solidFill>
                <a:latin typeface="Inter"/>
                <a:ea typeface="Inter"/>
                <a:cs typeface="Inter"/>
                <a:sym typeface="Inter"/>
              </a:defRPr>
            </a:lvl6pPr>
            <a:lvl7pPr lvl="6" algn="r">
              <a:buNone/>
              <a:defRPr sz="1300">
                <a:solidFill>
                  <a:schemeClr val="lt2"/>
                </a:solidFill>
                <a:latin typeface="Inter"/>
                <a:ea typeface="Inter"/>
                <a:cs typeface="Inter"/>
                <a:sym typeface="Inter"/>
              </a:defRPr>
            </a:lvl7pPr>
            <a:lvl8pPr lvl="7" algn="r">
              <a:buNone/>
              <a:defRPr sz="1300">
                <a:solidFill>
                  <a:schemeClr val="lt2"/>
                </a:solidFill>
                <a:latin typeface="Inter"/>
                <a:ea typeface="Inter"/>
                <a:cs typeface="Inter"/>
                <a:sym typeface="Inter"/>
              </a:defRPr>
            </a:lvl8pPr>
            <a:lvl9pPr lvl="8" algn="r">
              <a:buNone/>
              <a:defRPr sz="1300">
                <a:solidFill>
                  <a:schemeClr val="lt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39" name="Google Shape;39;p9"/>
          <p:cNvSpPr txBox="1"/>
          <p:nvPr>
            <p:ph idx="2" type="subTitle"/>
          </p:nvPr>
        </p:nvSpPr>
        <p:spPr>
          <a:xfrm>
            <a:off x="12272850" y="243475"/>
            <a:ext cx="5790300" cy="184800"/>
          </a:xfrm>
          <a:prstGeom prst="rect">
            <a:avLst/>
          </a:prstGeom>
          <a:noFill/>
          <a:ln>
            <a:noFill/>
          </a:ln>
        </p:spPr>
        <p:txBody>
          <a:bodyPr anchorCtr="0" anchor="ctr" bIns="0" lIns="0" spcFirstLastPara="1" rIns="0" wrap="square" tIns="0">
            <a:noAutofit/>
          </a:bodyPr>
          <a:lstStyle>
            <a:lvl1pPr lvl="0" rtl="0" algn="r">
              <a:spcBef>
                <a:spcPts val="0"/>
              </a:spcBef>
              <a:spcAft>
                <a:spcPts val="0"/>
              </a:spcAft>
              <a:buClr>
                <a:schemeClr val="lt2"/>
              </a:buClr>
              <a:buSzPts val="1300"/>
              <a:buFont typeface="Inter"/>
              <a:buNone/>
              <a:defRPr sz="1300">
                <a:solidFill>
                  <a:schemeClr val="lt2"/>
                </a:solidFill>
                <a:latin typeface="Inter"/>
                <a:ea typeface="Inter"/>
                <a:cs typeface="Inter"/>
                <a:sym typeface="Inter"/>
              </a:defRPr>
            </a:lvl1pPr>
            <a:lvl2pPr lvl="1" rtl="0" algn="r">
              <a:spcBef>
                <a:spcPts val="0"/>
              </a:spcBef>
              <a:spcAft>
                <a:spcPts val="0"/>
              </a:spcAft>
              <a:buSzPts val="1400"/>
              <a:buNone/>
              <a:defRPr/>
            </a:lvl2pPr>
            <a:lvl3pPr lvl="2" rtl="0" algn="r">
              <a:spcBef>
                <a:spcPts val="0"/>
              </a:spcBef>
              <a:spcAft>
                <a:spcPts val="0"/>
              </a:spcAft>
              <a:buSzPts val="1400"/>
              <a:buNone/>
              <a:defRPr/>
            </a:lvl3pPr>
            <a:lvl4pPr lvl="3" rtl="0" algn="r">
              <a:spcBef>
                <a:spcPts val="0"/>
              </a:spcBef>
              <a:spcAft>
                <a:spcPts val="0"/>
              </a:spcAft>
              <a:buSzPts val="1400"/>
              <a:buNone/>
              <a:defRPr/>
            </a:lvl4pPr>
            <a:lvl5pPr lvl="4" rtl="0" algn="r">
              <a:spcBef>
                <a:spcPts val="0"/>
              </a:spcBef>
              <a:spcAft>
                <a:spcPts val="0"/>
              </a:spcAft>
              <a:buSzPts val="1400"/>
              <a:buNone/>
              <a:defRPr/>
            </a:lvl5pPr>
            <a:lvl6pPr lvl="5" rtl="0" algn="r">
              <a:spcBef>
                <a:spcPts val="0"/>
              </a:spcBef>
              <a:spcAft>
                <a:spcPts val="0"/>
              </a:spcAft>
              <a:buSzPts val="1400"/>
              <a:buNone/>
              <a:defRPr/>
            </a:lvl6pPr>
            <a:lvl7pPr lvl="6" rtl="0" algn="r">
              <a:spcBef>
                <a:spcPts val="0"/>
              </a:spcBef>
              <a:spcAft>
                <a:spcPts val="0"/>
              </a:spcAft>
              <a:buSzPts val="1400"/>
              <a:buNone/>
              <a:defRPr/>
            </a:lvl7pPr>
            <a:lvl8pPr lvl="7" rtl="0" algn="r">
              <a:spcBef>
                <a:spcPts val="0"/>
              </a:spcBef>
              <a:spcAft>
                <a:spcPts val="0"/>
              </a:spcAft>
              <a:buSzPts val="1400"/>
              <a:buNone/>
              <a:defRPr/>
            </a:lvl8pPr>
            <a:lvl9pPr lvl="8" rtl="0" algn="r">
              <a:spcBef>
                <a:spcPts val="0"/>
              </a:spcBef>
              <a:spcAft>
                <a:spcPts val="0"/>
              </a:spcAft>
              <a:buSzPts val="1400"/>
              <a:buNone/>
              <a:defRPr/>
            </a:lvl9pPr>
          </a:lstStyle>
          <a:p/>
        </p:txBody>
      </p:sp>
      <p:sp>
        <p:nvSpPr>
          <p:cNvPr id="40" name="Google Shape;40;p9"/>
          <p:cNvSpPr txBox="1"/>
          <p:nvPr/>
        </p:nvSpPr>
        <p:spPr>
          <a:xfrm>
            <a:off x="232975" y="9897625"/>
            <a:ext cx="5650800" cy="2001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1300">
                <a:solidFill>
                  <a:schemeClr val="lt2"/>
                </a:solidFill>
                <a:latin typeface="Inter"/>
                <a:ea typeface="Inter"/>
                <a:cs typeface="Inter"/>
                <a:sym typeface="Inter"/>
              </a:rPr>
              <a:t>© 2025 UpGuard Inc. All rights reserved. Commercial in confidence.</a:t>
            </a:r>
            <a:endParaRPr sz="1300">
              <a:solidFill>
                <a:srgbClr val="FFFFFF"/>
              </a:solidFill>
              <a:latin typeface="Inter"/>
              <a:ea typeface="Inter"/>
              <a:cs typeface="Inter"/>
              <a:sym typeface="Inter"/>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1"/>
        </a:solidFill>
      </p:bgPr>
    </p:bg>
    <p:spTree>
      <p:nvGrpSpPr>
        <p:cNvPr id="5" name="Shape 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147">
          <p15:clr>
            <a:srgbClr val="E46962"/>
          </p15:clr>
        </p15:guide>
        <p15:guide id="2" pos="950">
          <p15:clr>
            <a:srgbClr val="E46962"/>
          </p15:clr>
        </p15:guide>
        <p15:guide id="3" pos="1092">
          <p15:clr>
            <a:srgbClr val="E46962"/>
          </p15:clr>
        </p15:guide>
        <p15:guide id="4" pos="1899">
          <p15:clr>
            <a:srgbClr val="E46962"/>
          </p15:clr>
        </p15:guide>
        <p15:guide id="5" pos="2037">
          <p15:clr>
            <a:srgbClr val="E46962"/>
          </p15:clr>
        </p15:guide>
        <p15:guide id="6" pos="2845">
          <p15:clr>
            <a:srgbClr val="E46962"/>
          </p15:clr>
        </p15:guide>
        <p15:guide id="7" pos="2987">
          <p15:clr>
            <a:srgbClr val="E46962"/>
          </p15:clr>
        </p15:guide>
        <p15:guide id="8" pos="3794">
          <p15:clr>
            <a:srgbClr val="E46962"/>
          </p15:clr>
        </p15:guide>
        <p15:guide id="9" pos="3932">
          <p15:clr>
            <a:srgbClr val="E46962"/>
          </p15:clr>
        </p15:guide>
        <p15:guide id="10" pos="4740">
          <p15:clr>
            <a:srgbClr val="E46962"/>
          </p15:clr>
        </p15:guide>
        <p15:guide id="11" pos="4886">
          <p15:clr>
            <a:srgbClr val="E46962"/>
          </p15:clr>
        </p15:guide>
        <p15:guide id="12" pos="5689">
          <p15:clr>
            <a:srgbClr val="E46962"/>
          </p15:clr>
        </p15:guide>
        <p15:guide id="13" pos="5827">
          <p15:clr>
            <a:srgbClr val="E46962"/>
          </p15:clr>
        </p15:guide>
        <p15:guide id="14" pos="6781">
          <p15:clr>
            <a:srgbClr val="E46962"/>
          </p15:clr>
        </p15:guide>
        <p15:guide id="15" pos="6630">
          <p15:clr>
            <a:srgbClr val="E46962"/>
          </p15:clr>
        </p15:guide>
        <p15:guide id="16" pos="7580">
          <p15:clr>
            <a:srgbClr val="E46962"/>
          </p15:clr>
        </p15:guide>
        <p15:guide id="17" pos="7731">
          <p15:clr>
            <a:srgbClr val="E46962"/>
          </p15:clr>
        </p15:guide>
        <p15:guide id="18" pos="8534">
          <p15:clr>
            <a:srgbClr val="E46962"/>
          </p15:clr>
        </p15:guide>
        <p15:guide id="19" pos="8672">
          <p15:clr>
            <a:srgbClr val="E46962"/>
          </p15:clr>
        </p15:guide>
        <p15:guide id="20" pos="9483">
          <p15:clr>
            <a:srgbClr val="E46962"/>
          </p15:clr>
        </p15:guide>
        <p15:guide id="21" pos="9622">
          <p15:clr>
            <a:srgbClr val="E46962"/>
          </p15:clr>
        </p15:guide>
        <p15:guide id="22" pos="10433">
          <p15:clr>
            <a:srgbClr val="E46962"/>
          </p15:clr>
        </p15:guide>
        <p15:guide id="23" pos="10567">
          <p15:clr>
            <a:srgbClr val="E46962"/>
          </p15:clr>
        </p15:guide>
        <p15:guide id="24" pos="11378">
          <p15:clr>
            <a:srgbClr val="E46962"/>
          </p15:clr>
        </p15:guide>
        <p15:guide id="25" orient="horz" pos="140">
          <p15:clr>
            <a:srgbClr val="E46962"/>
          </p15:clr>
        </p15:guide>
        <p15:guide id="26" orient="horz" pos="528">
          <p15:clr>
            <a:srgbClr val="E46962"/>
          </p15:clr>
        </p15:guide>
        <p15:guide id="27" orient="horz" pos="671">
          <p15:clr>
            <a:srgbClr val="E46962"/>
          </p15:clr>
        </p15:guide>
        <p15:guide id="28" orient="horz" pos="1059">
          <p15:clr>
            <a:srgbClr val="E46962"/>
          </p15:clr>
        </p15:guide>
        <p15:guide id="29" orient="horz" pos="1201">
          <p15:clr>
            <a:srgbClr val="E46962"/>
          </p15:clr>
        </p15:guide>
        <p15:guide id="30" orient="horz" pos="1586">
          <p15:clr>
            <a:srgbClr val="E46962"/>
          </p15:clr>
        </p15:guide>
        <p15:guide id="31" orient="horz" pos="1724">
          <p15:clr>
            <a:srgbClr val="E46962"/>
          </p15:clr>
        </p15:guide>
        <p15:guide id="32" orient="horz" pos="2117">
          <p15:clr>
            <a:srgbClr val="E46962"/>
          </p15:clr>
        </p15:guide>
        <p15:guide id="33" orient="horz" pos="2255">
          <p15:clr>
            <a:srgbClr val="E46962"/>
          </p15:clr>
        </p15:guide>
        <p15:guide id="34" orient="horz" pos="2639">
          <p15:clr>
            <a:srgbClr val="E46962"/>
          </p15:clr>
        </p15:guide>
        <p15:guide id="35" orient="horz" pos="2781">
          <p15:clr>
            <a:srgbClr val="E46962"/>
          </p15:clr>
        </p15:guide>
        <p15:guide id="36" orient="horz" pos="3170">
          <p15:clr>
            <a:srgbClr val="E46962"/>
          </p15:clr>
        </p15:guide>
        <p15:guide id="37" orient="horz" pos="3312">
          <p15:clr>
            <a:srgbClr val="E46962"/>
          </p15:clr>
        </p15:guide>
        <p15:guide id="38" orient="horz" pos="3696">
          <p15:clr>
            <a:srgbClr val="E46962"/>
          </p15:clr>
        </p15:guide>
        <p15:guide id="39" orient="horz" pos="3835">
          <p15:clr>
            <a:srgbClr val="E46962"/>
          </p15:clr>
        </p15:guide>
        <p15:guide id="40" orient="horz" pos="4227">
          <p15:clr>
            <a:srgbClr val="E46962"/>
          </p15:clr>
        </p15:guide>
        <p15:guide id="41" orient="horz" pos="4365">
          <p15:clr>
            <a:srgbClr val="E46962"/>
          </p15:clr>
        </p15:guide>
        <p15:guide id="42" orient="horz" pos="4758">
          <p15:clr>
            <a:srgbClr val="E46962"/>
          </p15:clr>
        </p15:guide>
        <p15:guide id="43" orient="horz" pos="4896">
          <p15:clr>
            <a:srgbClr val="E46962"/>
          </p15:clr>
        </p15:guide>
        <p15:guide id="44" orient="horz" pos="5281">
          <p15:clr>
            <a:srgbClr val="E46962"/>
          </p15:clr>
        </p15:guide>
        <p15:guide id="45" orient="horz" pos="5423">
          <p15:clr>
            <a:srgbClr val="E46962"/>
          </p15:clr>
        </p15:guide>
        <p15:guide id="46" orient="horz" pos="5812">
          <p15:clr>
            <a:srgbClr val="E46962"/>
          </p15:clr>
        </p15:guide>
        <p15:guide id="47" orient="horz" pos="5950">
          <p15:clr>
            <a:srgbClr val="E46962"/>
          </p15:clr>
        </p15:guide>
        <p15:guide id="48" orient="horz" pos="6338">
          <p15:clr>
            <a:srgbClr val="E46962"/>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6.png"/><Relationship Id="rId4" Type="http://schemas.openxmlformats.org/officeDocument/2006/relationships/image" Target="../media/image7.png"/><Relationship Id="rId5" Type="http://schemas.openxmlformats.org/officeDocument/2006/relationships/image" Target="../media/image9.png"/><Relationship Id="rId6" Type="http://schemas.openxmlformats.org/officeDocument/2006/relationships/image" Target="../media/image11.png"/><Relationship Id="rId7" Type="http://schemas.openxmlformats.org/officeDocument/2006/relationships/image" Target="../media/image10.png"/><Relationship Id="rId8"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6.png"/><Relationship Id="rId5"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 name="Shape 44"/>
        <p:cNvGrpSpPr/>
        <p:nvPr/>
      </p:nvGrpSpPr>
      <p:grpSpPr>
        <a:xfrm>
          <a:off x="0" y="0"/>
          <a:ext cx="0" cy="0"/>
          <a:chOff x="0" y="0"/>
          <a:chExt cx="0" cy="0"/>
        </a:xfrm>
      </p:grpSpPr>
      <p:pic>
        <p:nvPicPr>
          <p:cNvPr id="45" name="Google Shape;45;p10" title="aditya-vyas-_iI06ftympc-unsplash 1.png"/>
          <p:cNvPicPr preferRelativeResize="0"/>
          <p:nvPr/>
        </p:nvPicPr>
        <p:blipFill rotWithShape="1">
          <a:blip r:embed="rId3">
            <a:alphaModFix/>
          </a:blip>
          <a:srcRect b="23347" l="0" r="41870" t="52161"/>
          <a:stretch/>
        </p:blipFill>
        <p:spPr>
          <a:xfrm>
            <a:off x="0" y="0"/>
            <a:ext cx="18287999" cy="10287002"/>
          </a:xfrm>
          <a:prstGeom prst="rect">
            <a:avLst/>
          </a:prstGeom>
          <a:noFill/>
          <a:ln>
            <a:noFill/>
          </a:ln>
        </p:spPr>
      </p:pic>
      <p:sp>
        <p:nvSpPr>
          <p:cNvPr id="46" name="Google Shape;46;p10"/>
          <p:cNvSpPr txBox="1"/>
          <p:nvPr/>
        </p:nvSpPr>
        <p:spPr>
          <a:xfrm>
            <a:off x="498175" y="3522256"/>
            <a:ext cx="8211600" cy="5232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3400">
                <a:solidFill>
                  <a:schemeClr val="lt1"/>
                </a:solidFill>
                <a:latin typeface="Inter Tight Medium"/>
                <a:ea typeface="Inter Tight Medium"/>
                <a:cs typeface="Inter Tight Medium"/>
                <a:sym typeface="Inter Tight Medium"/>
              </a:rPr>
              <a:t>[</a:t>
            </a:r>
            <a:r>
              <a:rPr lang="en" sz="3400">
                <a:solidFill>
                  <a:schemeClr val="dk1"/>
                </a:solidFill>
                <a:highlight>
                  <a:srgbClr val="00FF00"/>
                </a:highlight>
                <a:latin typeface="Inter Tight Medium"/>
                <a:ea typeface="Inter Tight Medium"/>
                <a:cs typeface="Inter Tight Medium"/>
                <a:sym typeface="Inter Tight Medium"/>
              </a:rPr>
              <a:t>Your brand name here</a:t>
            </a:r>
            <a:r>
              <a:rPr lang="en" sz="3400">
                <a:solidFill>
                  <a:schemeClr val="lt1"/>
                </a:solidFill>
                <a:latin typeface="Inter Tight Medium"/>
                <a:ea typeface="Inter Tight Medium"/>
                <a:cs typeface="Inter Tight Medium"/>
                <a:sym typeface="Inter Tight Medium"/>
              </a:rPr>
              <a:t>] + </a:t>
            </a:r>
            <a:r>
              <a:rPr lang="en" sz="3400">
                <a:solidFill>
                  <a:schemeClr val="lt1"/>
                </a:solidFill>
                <a:latin typeface="Inter Tight Medium"/>
                <a:ea typeface="Inter Tight Medium"/>
                <a:cs typeface="Inter Tight Medium"/>
                <a:sym typeface="Inter Tight Medium"/>
              </a:rPr>
              <a:t>UpGuard</a:t>
            </a:r>
            <a:endParaRPr sz="3400">
              <a:solidFill>
                <a:schemeClr val="lt1"/>
              </a:solidFill>
              <a:latin typeface="Inter Tight Medium"/>
              <a:ea typeface="Inter Tight Medium"/>
              <a:cs typeface="Inter Tight Medium"/>
              <a:sym typeface="Inter Tight Medium"/>
            </a:endParaRPr>
          </a:p>
        </p:txBody>
      </p:sp>
      <p:sp>
        <p:nvSpPr>
          <p:cNvPr id="47" name="Google Shape;47;p10"/>
          <p:cNvSpPr txBox="1"/>
          <p:nvPr/>
        </p:nvSpPr>
        <p:spPr>
          <a:xfrm>
            <a:off x="498175" y="5156600"/>
            <a:ext cx="6838800" cy="1046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3400">
                <a:solidFill>
                  <a:schemeClr val="lt1"/>
                </a:solidFill>
                <a:latin typeface="Inter Tight"/>
                <a:ea typeface="Inter Tight"/>
                <a:cs typeface="Inter Tight"/>
                <a:sym typeface="Inter Tight"/>
              </a:rPr>
              <a:t>Working with InfoSec on Vendor Security Reviews</a:t>
            </a:r>
            <a:endParaRPr sz="1600">
              <a:solidFill>
                <a:srgbClr val="9A9A9A"/>
              </a:solidFill>
              <a:latin typeface="Inter"/>
              <a:ea typeface="Inter"/>
              <a:cs typeface="Inter"/>
              <a:sym typeface="Inter"/>
            </a:endParaRPr>
          </a:p>
        </p:txBody>
      </p:sp>
      <p:sp>
        <p:nvSpPr>
          <p:cNvPr id="48" name="Google Shape;48;p10"/>
          <p:cNvSpPr txBox="1"/>
          <p:nvPr/>
        </p:nvSpPr>
        <p:spPr>
          <a:xfrm>
            <a:off x="498175" y="6398900"/>
            <a:ext cx="5083200" cy="4926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1600">
                <a:solidFill>
                  <a:srgbClr val="9A9A9A"/>
                </a:solidFill>
                <a:latin typeface="Inter"/>
                <a:ea typeface="Inter"/>
                <a:cs typeface="Inter"/>
                <a:sym typeface="Inter"/>
              </a:rPr>
              <a:t>A guide to the security request process for new vendor onboarding and contract renewal.</a:t>
            </a:r>
            <a:endParaRPr sz="1600">
              <a:solidFill>
                <a:srgbClr val="9A9A9A"/>
              </a:solidFill>
              <a:latin typeface="Inter"/>
              <a:ea typeface="Inter"/>
              <a:cs typeface="Inter"/>
              <a:sym typeface="Inter"/>
            </a:endParaRPr>
          </a:p>
        </p:txBody>
      </p:sp>
      <p:sp>
        <p:nvSpPr>
          <p:cNvPr id="49" name="Google Shape;49;p10"/>
          <p:cNvSpPr/>
          <p:nvPr/>
        </p:nvSpPr>
        <p:spPr>
          <a:xfrm>
            <a:off x="-1763900" y="3629950"/>
            <a:ext cx="1625400" cy="307800"/>
          </a:xfrm>
          <a:prstGeom prst="rightArrow">
            <a:avLst>
              <a:gd fmla="val 50000" name="adj1"/>
              <a:gd fmla="val 50000" name="adj2"/>
            </a:avLst>
          </a:prstGeom>
          <a:solidFill>
            <a:srgbClr val="00FF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t>Add here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 name="Shape 53"/>
        <p:cNvGrpSpPr/>
        <p:nvPr/>
      </p:nvGrpSpPr>
      <p:grpSpPr>
        <a:xfrm>
          <a:off x="0" y="0"/>
          <a:ext cx="0" cy="0"/>
          <a:chOff x="0" y="0"/>
          <a:chExt cx="0" cy="0"/>
        </a:xfrm>
      </p:grpSpPr>
      <p:sp>
        <p:nvSpPr>
          <p:cNvPr id="54" name="Google Shape;54;p11"/>
          <p:cNvSpPr txBox="1"/>
          <p:nvPr>
            <p:ph type="title"/>
          </p:nvPr>
        </p:nvSpPr>
        <p:spPr>
          <a:xfrm>
            <a:off x="232975" y="950280"/>
            <a:ext cx="7529400" cy="11226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3400">
                <a:solidFill>
                  <a:schemeClr val="dk1"/>
                </a:solidFill>
                <a:latin typeface="Inter Tight"/>
                <a:ea typeface="Inter Tight"/>
                <a:cs typeface="Inter Tight"/>
                <a:sym typeface="Inter Tight"/>
              </a:rPr>
              <a:t>Why do we need security reviews?</a:t>
            </a:r>
            <a:endParaRPr sz="3400">
              <a:solidFill>
                <a:schemeClr val="dk1"/>
              </a:solidFill>
              <a:latin typeface="Inter Tight"/>
              <a:ea typeface="Inter Tight"/>
              <a:cs typeface="Inter Tight"/>
              <a:sym typeface="Inter Tight"/>
            </a:endParaRPr>
          </a:p>
        </p:txBody>
      </p:sp>
      <p:graphicFrame>
        <p:nvGraphicFramePr>
          <p:cNvPr id="55" name="Google Shape;55;p11"/>
          <p:cNvGraphicFramePr/>
          <p:nvPr/>
        </p:nvGraphicFramePr>
        <p:xfrm>
          <a:off x="232975" y="2517138"/>
          <a:ext cx="3000000" cy="3000000"/>
        </p:xfrm>
        <a:graphic>
          <a:graphicData uri="http://schemas.openxmlformats.org/drawingml/2006/table">
            <a:tbl>
              <a:tblPr>
                <a:noFill/>
                <a:tableStyleId>{12C015AA-2086-454D-980D-70C68C2351CC}</a:tableStyleId>
              </a:tblPr>
              <a:tblGrid>
                <a:gridCol w="7529400"/>
              </a:tblGrid>
              <a:tr h="1996575">
                <a:tc>
                  <a:txBody>
                    <a:bodyPr/>
                    <a:lstStyle/>
                    <a:p>
                      <a:pPr indent="0" lvl="0" marL="0" rtl="0" algn="l">
                        <a:lnSpc>
                          <a:spcPct val="115000"/>
                        </a:lnSpc>
                        <a:spcBef>
                          <a:spcPts val="0"/>
                        </a:spcBef>
                        <a:spcAft>
                          <a:spcPts val="0"/>
                        </a:spcAft>
                        <a:buNone/>
                      </a:pPr>
                      <a:r>
                        <a:rPr lang="en" sz="1600">
                          <a:solidFill>
                            <a:schemeClr val="lt2"/>
                          </a:solidFill>
                          <a:latin typeface="Inter"/>
                          <a:ea typeface="Inter"/>
                          <a:cs typeface="Inter"/>
                          <a:sym typeface="Inter"/>
                        </a:rPr>
                        <a:t>Vendors play a critical role in how we operate, which means the way they handle data, systems, and access directly affects our business. Third parties are also one of the most commonly targeted paths for cyber attacks, making vendor security a critical consideration. Security reviews help ensure vendors can support our objectives without introducing unnecessary risk.</a:t>
                      </a:r>
                      <a:endParaRPr sz="1600">
                        <a:solidFill>
                          <a:schemeClr val="lt2"/>
                        </a:solidFill>
                        <a:latin typeface="Inter"/>
                        <a:ea typeface="Inter"/>
                        <a:cs typeface="Inter"/>
                        <a:sym typeface="Inter"/>
                      </a:endParaRPr>
                    </a:p>
                    <a:p>
                      <a:pPr indent="0" lvl="0" marL="0" rtl="0" algn="l">
                        <a:lnSpc>
                          <a:spcPct val="115000"/>
                        </a:lnSpc>
                        <a:spcBef>
                          <a:spcPts val="0"/>
                        </a:spcBef>
                        <a:spcAft>
                          <a:spcPts val="0"/>
                        </a:spcAft>
                        <a:buNone/>
                      </a:pPr>
                      <a:r>
                        <a:t/>
                      </a:r>
                      <a:endParaRPr sz="1600">
                        <a:solidFill>
                          <a:schemeClr val="lt2"/>
                        </a:solidFill>
                        <a:latin typeface="Inter"/>
                        <a:ea typeface="Inter"/>
                        <a:cs typeface="Inter"/>
                        <a:sym typeface="Inter"/>
                      </a:endParaRPr>
                    </a:p>
                    <a:p>
                      <a:pPr indent="0" lvl="0" marL="0" rtl="0" algn="l">
                        <a:lnSpc>
                          <a:spcPct val="115000"/>
                        </a:lnSpc>
                        <a:spcBef>
                          <a:spcPts val="0"/>
                        </a:spcBef>
                        <a:spcAft>
                          <a:spcPts val="0"/>
                        </a:spcAft>
                        <a:buNone/>
                      </a:pPr>
                      <a:r>
                        <a:rPr lang="en" sz="1600">
                          <a:solidFill>
                            <a:schemeClr val="lt2"/>
                          </a:solidFill>
                          <a:latin typeface="Inter"/>
                          <a:ea typeface="Inter"/>
                          <a:cs typeface="Inter"/>
                          <a:sym typeface="Inter"/>
                        </a:rPr>
                        <a:t>By reviewing vendor security practices upfront and at key points in the relationship, the business can make informed decisions about which vendors we work with and how they’re used. This reduces the likelihood of disruption or incidents that may materially impact our customers, operations, and reputation.</a:t>
                      </a:r>
                      <a:endParaRPr sz="1600">
                        <a:solidFill>
                          <a:schemeClr val="lt2"/>
                        </a:solidFill>
                        <a:latin typeface="Inter"/>
                        <a:ea typeface="Inter"/>
                        <a:cs typeface="Inter"/>
                        <a:sym typeface="Inter"/>
                      </a:endParaRPr>
                    </a:p>
                  </a:txBody>
                  <a:tcPr marT="228600" marB="457200" marR="609600" marL="0">
                    <a:lnL cap="flat" cmpd="sng" w="19050">
                      <a:solidFill>
                        <a:schemeClr val="lt2">
                          <a:alpha val="0"/>
                        </a:schemeClr>
                      </a:solidFill>
                      <a:prstDash val="solid"/>
                      <a:round/>
                      <a:headEnd len="sm" w="sm" type="none"/>
                      <a:tailEnd len="sm" w="sm" type="none"/>
                    </a:lnL>
                    <a:lnR cap="flat" cmpd="sng" w="19050">
                      <a:solidFill>
                        <a:schemeClr val="lt2">
                          <a:alpha val="0"/>
                        </a:schemeClr>
                      </a:solidFill>
                      <a:prstDash val="solid"/>
                      <a:round/>
                      <a:headEnd len="sm" w="sm" type="none"/>
                      <a:tailEnd len="sm" w="sm" type="none"/>
                    </a:lnR>
                    <a:lnT cap="flat" cmpd="sng" w="9525">
                      <a:solidFill>
                        <a:schemeClr val="lt2"/>
                      </a:solidFill>
                      <a:prstDash val="solid"/>
                      <a:round/>
                      <a:headEnd len="sm" w="sm" type="none"/>
                      <a:tailEnd len="sm" w="sm" type="none"/>
                    </a:lnT>
                    <a:lnB cap="flat" cmpd="sng" w="19050">
                      <a:solidFill>
                        <a:schemeClr val="accent1">
                          <a:alpha val="0"/>
                        </a:schemeClr>
                      </a:solidFill>
                      <a:prstDash val="solid"/>
                      <a:round/>
                      <a:headEnd len="sm" w="sm" type="none"/>
                      <a:tailEnd len="sm" w="sm" type="none"/>
                    </a:lnB>
                  </a:tcPr>
                </a:tc>
              </a:tr>
            </a:tbl>
          </a:graphicData>
        </a:graphic>
      </p:graphicFrame>
      <p:pic>
        <p:nvPicPr>
          <p:cNvPr id="56" name="Google Shape;56;p11" title="michael-t-R_jfAVdyt1c-unsplash_UG.png"/>
          <p:cNvPicPr preferRelativeResize="0"/>
          <p:nvPr/>
        </p:nvPicPr>
        <p:blipFill rotWithShape="1">
          <a:blip r:embed="rId3">
            <a:alphaModFix/>
          </a:blip>
          <a:srcRect b="2238" l="19225" r="21672" t="0"/>
          <a:stretch/>
        </p:blipFill>
        <p:spPr>
          <a:xfrm>
            <a:off x="9144000" y="221575"/>
            <a:ext cx="8919224" cy="9840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0" name="Shape 60"/>
        <p:cNvGrpSpPr/>
        <p:nvPr/>
      </p:nvGrpSpPr>
      <p:grpSpPr>
        <a:xfrm>
          <a:off x="0" y="0"/>
          <a:ext cx="0" cy="0"/>
          <a:chOff x="0" y="0"/>
          <a:chExt cx="0" cy="0"/>
        </a:xfrm>
      </p:grpSpPr>
      <p:graphicFrame>
        <p:nvGraphicFramePr>
          <p:cNvPr id="61" name="Google Shape;61;p12"/>
          <p:cNvGraphicFramePr/>
          <p:nvPr/>
        </p:nvGraphicFramePr>
        <p:xfrm>
          <a:off x="9886725" y="2532020"/>
          <a:ext cx="3000000" cy="3000000"/>
        </p:xfrm>
        <a:graphic>
          <a:graphicData uri="http://schemas.openxmlformats.org/drawingml/2006/table">
            <a:tbl>
              <a:tblPr>
                <a:noFill/>
                <a:tableStyleId>{12C015AA-2086-454D-980D-70C68C2351CC}</a:tableStyleId>
              </a:tblPr>
              <a:tblGrid>
                <a:gridCol w="8176500"/>
              </a:tblGrid>
              <a:tr h="1996575">
                <a:tc>
                  <a:txBody>
                    <a:bodyPr/>
                    <a:lstStyle/>
                    <a:p>
                      <a:pPr indent="0" lvl="0" marL="0" rtl="0" algn="l">
                        <a:lnSpc>
                          <a:spcPct val="115000"/>
                        </a:lnSpc>
                        <a:spcBef>
                          <a:spcPts val="0"/>
                        </a:spcBef>
                        <a:spcAft>
                          <a:spcPts val="0"/>
                        </a:spcAft>
                        <a:buNone/>
                      </a:pPr>
                      <a:r>
                        <a:rPr lang="en" sz="1600">
                          <a:solidFill>
                            <a:schemeClr val="lt2"/>
                          </a:solidFill>
                          <a:latin typeface="Inter"/>
                          <a:ea typeface="Inter"/>
                          <a:cs typeface="Inter"/>
                          <a:sym typeface="Inter"/>
                        </a:rPr>
                        <a:t>Security reviews occur at defined stages in the vendor lifecycle, based on the level of risk a vendor presents and how the relationship evolves over time.</a:t>
                      </a:r>
                      <a:endParaRPr sz="1600">
                        <a:solidFill>
                          <a:schemeClr val="lt2"/>
                        </a:solidFill>
                        <a:latin typeface="Inter"/>
                        <a:ea typeface="Inter"/>
                        <a:cs typeface="Inter"/>
                        <a:sym typeface="Inter"/>
                      </a:endParaRPr>
                    </a:p>
                    <a:p>
                      <a:pPr indent="0" lvl="0" marL="0" rtl="0" algn="l">
                        <a:lnSpc>
                          <a:spcPct val="115000"/>
                        </a:lnSpc>
                        <a:spcBef>
                          <a:spcPts val="0"/>
                        </a:spcBef>
                        <a:spcAft>
                          <a:spcPts val="0"/>
                        </a:spcAft>
                        <a:buNone/>
                      </a:pPr>
                      <a:r>
                        <a:t/>
                      </a:r>
                      <a:endParaRPr sz="1600">
                        <a:solidFill>
                          <a:schemeClr val="lt2"/>
                        </a:solidFill>
                        <a:latin typeface="Inter"/>
                        <a:ea typeface="Inter"/>
                        <a:cs typeface="Inter"/>
                        <a:sym typeface="Inter"/>
                      </a:endParaRPr>
                    </a:p>
                    <a:p>
                      <a:pPr indent="0" lvl="0" marL="0" rtl="0" algn="l">
                        <a:lnSpc>
                          <a:spcPct val="115000"/>
                        </a:lnSpc>
                        <a:spcBef>
                          <a:spcPts val="0"/>
                        </a:spcBef>
                        <a:spcAft>
                          <a:spcPts val="0"/>
                        </a:spcAft>
                        <a:buNone/>
                      </a:pPr>
                      <a:r>
                        <a:rPr lang="en" sz="1600">
                          <a:solidFill>
                            <a:schemeClr val="lt2"/>
                          </a:solidFill>
                          <a:latin typeface="Inter"/>
                          <a:ea typeface="Inter"/>
                          <a:cs typeface="Inter"/>
                          <a:sym typeface="Inter"/>
                        </a:rPr>
                        <a:t>At </a:t>
                      </a:r>
                      <a:r>
                        <a:rPr lang="en" sz="1600">
                          <a:solidFill>
                            <a:schemeClr val="lt2"/>
                          </a:solidFill>
                          <a:highlight>
                            <a:srgbClr val="00FF00"/>
                          </a:highlight>
                          <a:latin typeface="Inter"/>
                          <a:ea typeface="Inter"/>
                          <a:cs typeface="Inter"/>
                          <a:sym typeface="Inter"/>
                        </a:rPr>
                        <a:t>[Company]</a:t>
                      </a:r>
                      <a:r>
                        <a:rPr lang="en" sz="1600">
                          <a:solidFill>
                            <a:schemeClr val="lt2"/>
                          </a:solidFill>
                          <a:latin typeface="Inter"/>
                          <a:ea typeface="Inter"/>
                          <a:cs typeface="Inter"/>
                          <a:sym typeface="Inter"/>
                        </a:rPr>
                        <a:t>, vendor security reviews are typically required at the following points:</a:t>
                      </a:r>
                      <a:endParaRPr sz="1600">
                        <a:solidFill>
                          <a:schemeClr val="lt2"/>
                        </a:solidFill>
                        <a:latin typeface="Inter"/>
                        <a:ea typeface="Inter"/>
                        <a:cs typeface="Inter"/>
                        <a:sym typeface="Inter"/>
                      </a:endParaRPr>
                    </a:p>
                    <a:p>
                      <a:pPr indent="0" lvl="0" marL="0" rtl="0" algn="l">
                        <a:lnSpc>
                          <a:spcPct val="115000"/>
                        </a:lnSpc>
                        <a:spcBef>
                          <a:spcPts val="0"/>
                        </a:spcBef>
                        <a:spcAft>
                          <a:spcPts val="0"/>
                        </a:spcAft>
                        <a:buNone/>
                      </a:pPr>
                      <a:r>
                        <a:t/>
                      </a:r>
                      <a:endParaRPr sz="1600">
                        <a:solidFill>
                          <a:schemeClr val="lt2"/>
                        </a:solidFill>
                        <a:latin typeface="Inter"/>
                        <a:ea typeface="Inter"/>
                        <a:cs typeface="Inter"/>
                        <a:sym typeface="Inter"/>
                      </a:endParaRPr>
                    </a:p>
                    <a:p>
                      <a:pPr indent="-330200" lvl="0" marL="457200" rtl="0" algn="l">
                        <a:lnSpc>
                          <a:spcPct val="115000"/>
                        </a:lnSpc>
                        <a:spcBef>
                          <a:spcPts val="0"/>
                        </a:spcBef>
                        <a:spcAft>
                          <a:spcPts val="0"/>
                        </a:spcAft>
                        <a:buClr>
                          <a:schemeClr val="lt2"/>
                        </a:buClr>
                        <a:buSzPts val="1600"/>
                        <a:buFont typeface="Inter"/>
                        <a:buChar char="■"/>
                      </a:pPr>
                      <a:r>
                        <a:rPr lang="en" sz="1600">
                          <a:solidFill>
                            <a:schemeClr val="lt2"/>
                          </a:solidFill>
                          <a:latin typeface="Inter"/>
                          <a:ea typeface="Inter"/>
                          <a:cs typeface="Inter"/>
                          <a:sym typeface="Inter"/>
                        </a:rPr>
                        <a:t>Initial onboarding</a:t>
                      </a:r>
                      <a:endParaRPr sz="1600">
                        <a:solidFill>
                          <a:schemeClr val="lt2"/>
                        </a:solidFill>
                        <a:latin typeface="Inter"/>
                        <a:ea typeface="Inter"/>
                        <a:cs typeface="Inter"/>
                        <a:sym typeface="Inter"/>
                      </a:endParaRPr>
                    </a:p>
                    <a:p>
                      <a:pPr indent="-330200" lvl="0" marL="457200" rtl="0" algn="l">
                        <a:lnSpc>
                          <a:spcPct val="115000"/>
                        </a:lnSpc>
                        <a:spcBef>
                          <a:spcPts val="0"/>
                        </a:spcBef>
                        <a:spcAft>
                          <a:spcPts val="0"/>
                        </a:spcAft>
                        <a:buClr>
                          <a:schemeClr val="lt2"/>
                        </a:buClr>
                        <a:buSzPts val="1600"/>
                        <a:buFont typeface="Inter"/>
                        <a:buChar char="■"/>
                      </a:pPr>
                      <a:r>
                        <a:rPr lang="en" sz="1600">
                          <a:solidFill>
                            <a:schemeClr val="lt2"/>
                          </a:solidFill>
                          <a:latin typeface="Inter"/>
                          <a:ea typeface="Inter"/>
                          <a:cs typeface="Inter"/>
                          <a:sym typeface="Inter"/>
                        </a:rPr>
                        <a:t>Contract renewal</a:t>
                      </a:r>
                      <a:endParaRPr sz="1600">
                        <a:solidFill>
                          <a:schemeClr val="lt2"/>
                        </a:solidFill>
                        <a:latin typeface="Inter"/>
                        <a:ea typeface="Inter"/>
                        <a:cs typeface="Inter"/>
                        <a:sym typeface="Inter"/>
                      </a:endParaRPr>
                    </a:p>
                    <a:p>
                      <a:pPr indent="-330200" lvl="0" marL="457200" rtl="0" algn="l">
                        <a:lnSpc>
                          <a:spcPct val="115000"/>
                        </a:lnSpc>
                        <a:spcBef>
                          <a:spcPts val="0"/>
                        </a:spcBef>
                        <a:spcAft>
                          <a:spcPts val="0"/>
                        </a:spcAft>
                        <a:buClr>
                          <a:schemeClr val="lt2"/>
                        </a:buClr>
                        <a:buSzPts val="1600"/>
                        <a:buFont typeface="Inter"/>
                        <a:buChar char="■"/>
                      </a:pPr>
                      <a:r>
                        <a:rPr lang="en" sz="1600">
                          <a:solidFill>
                            <a:schemeClr val="lt2"/>
                          </a:solidFill>
                          <a:latin typeface="Inter"/>
                          <a:ea typeface="Inter"/>
                          <a:cs typeface="Inter"/>
                          <a:sym typeface="Inter"/>
                        </a:rPr>
                        <a:t>Ongoing reviews every</a:t>
                      </a:r>
                      <a:r>
                        <a:rPr lang="en" sz="1600">
                          <a:solidFill>
                            <a:schemeClr val="lt2"/>
                          </a:solidFill>
                          <a:latin typeface="Inter"/>
                          <a:ea typeface="Inter"/>
                          <a:cs typeface="Inter"/>
                          <a:sym typeface="Inter"/>
                        </a:rPr>
                        <a:t> </a:t>
                      </a:r>
                      <a:r>
                        <a:rPr lang="en" sz="1600">
                          <a:solidFill>
                            <a:schemeClr val="lt2"/>
                          </a:solidFill>
                          <a:highlight>
                            <a:srgbClr val="00FF00"/>
                          </a:highlight>
                          <a:latin typeface="Inter"/>
                          <a:ea typeface="Inter"/>
                          <a:cs typeface="Inter"/>
                          <a:sym typeface="Inter"/>
                        </a:rPr>
                        <a:t>___</a:t>
                      </a:r>
                      <a:r>
                        <a:rPr lang="en" sz="1600">
                          <a:solidFill>
                            <a:schemeClr val="lt2"/>
                          </a:solidFill>
                          <a:latin typeface="Inter"/>
                          <a:ea typeface="Inter"/>
                          <a:cs typeface="Inter"/>
                          <a:sym typeface="Inter"/>
                        </a:rPr>
                        <a:t> months/year for higher-risk vendors</a:t>
                      </a:r>
                      <a:endParaRPr sz="1600">
                        <a:solidFill>
                          <a:schemeClr val="lt2"/>
                        </a:solidFill>
                        <a:latin typeface="Inter"/>
                        <a:ea typeface="Inter"/>
                        <a:cs typeface="Inter"/>
                        <a:sym typeface="Inter"/>
                      </a:endParaRPr>
                    </a:p>
                    <a:p>
                      <a:pPr indent="-330200" lvl="0" marL="457200" rtl="0" algn="l">
                        <a:lnSpc>
                          <a:spcPct val="115000"/>
                        </a:lnSpc>
                        <a:spcBef>
                          <a:spcPts val="0"/>
                        </a:spcBef>
                        <a:spcAft>
                          <a:spcPts val="0"/>
                        </a:spcAft>
                        <a:buClr>
                          <a:schemeClr val="lt2"/>
                        </a:buClr>
                        <a:buSzPts val="1600"/>
                        <a:buFont typeface="Inter"/>
                        <a:buChar char="■"/>
                      </a:pPr>
                      <a:r>
                        <a:rPr lang="en" sz="1600">
                          <a:solidFill>
                            <a:schemeClr val="lt2"/>
                          </a:solidFill>
                          <a:latin typeface="Inter"/>
                          <a:ea typeface="Inter"/>
                          <a:cs typeface="Inter"/>
                          <a:sym typeface="Inter"/>
                        </a:rPr>
                        <a:t>Ongoing reviews every</a:t>
                      </a:r>
                      <a:r>
                        <a:rPr lang="en" sz="1600">
                          <a:solidFill>
                            <a:schemeClr val="lt2"/>
                          </a:solidFill>
                          <a:latin typeface="Inter"/>
                          <a:ea typeface="Inter"/>
                          <a:cs typeface="Inter"/>
                          <a:sym typeface="Inter"/>
                        </a:rPr>
                        <a:t> </a:t>
                      </a:r>
                      <a:r>
                        <a:rPr lang="en" sz="1600">
                          <a:solidFill>
                            <a:schemeClr val="lt2"/>
                          </a:solidFill>
                          <a:highlight>
                            <a:srgbClr val="00FF00"/>
                          </a:highlight>
                          <a:latin typeface="Inter"/>
                          <a:ea typeface="Inter"/>
                          <a:cs typeface="Inter"/>
                          <a:sym typeface="Inter"/>
                        </a:rPr>
                        <a:t>___</a:t>
                      </a:r>
                      <a:r>
                        <a:rPr lang="en" sz="1600">
                          <a:solidFill>
                            <a:schemeClr val="lt2"/>
                          </a:solidFill>
                          <a:latin typeface="Inter"/>
                          <a:ea typeface="Inter"/>
                          <a:cs typeface="Inter"/>
                          <a:sym typeface="Inter"/>
                        </a:rPr>
                        <a:t> months/</a:t>
                      </a:r>
                      <a:r>
                        <a:rPr lang="en" sz="1600">
                          <a:solidFill>
                            <a:schemeClr val="lt2"/>
                          </a:solidFill>
                          <a:latin typeface="Inter"/>
                          <a:ea typeface="Inter"/>
                          <a:cs typeface="Inter"/>
                          <a:sym typeface="Inter"/>
                        </a:rPr>
                        <a:t>years for lower-risk vendors</a:t>
                      </a:r>
                      <a:endParaRPr sz="1600">
                        <a:solidFill>
                          <a:schemeClr val="lt2"/>
                        </a:solidFill>
                        <a:latin typeface="Inter"/>
                        <a:ea typeface="Inter"/>
                        <a:cs typeface="Inter"/>
                        <a:sym typeface="Inter"/>
                      </a:endParaRPr>
                    </a:p>
                    <a:p>
                      <a:pPr indent="-330200" lvl="0" marL="457200" rtl="0" algn="l">
                        <a:lnSpc>
                          <a:spcPct val="115000"/>
                        </a:lnSpc>
                        <a:spcBef>
                          <a:spcPts val="0"/>
                        </a:spcBef>
                        <a:spcAft>
                          <a:spcPts val="0"/>
                        </a:spcAft>
                        <a:buClr>
                          <a:schemeClr val="lt2"/>
                        </a:buClr>
                        <a:buSzPts val="1600"/>
                        <a:buFont typeface="Inter"/>
                        <a:buChar char="■"/>
                      </a:pPr>
                      <a:r>
                        <a:rPr lang="en" sz="1600">
                          <a:solidFill>
                            <a:schemeClr val="lt2"/>
                          </a:solidFill>
                          <a:latin typeface="Inter"/>
                          <a:ea typeface="Inter"/>
                          <a:cs typeface="Inter"/>
                          <a:sym typeface="Inter"/>
                        </a:rPr>
                        <a:t>Additional reviews triggered by material changes (e.g., scope changes, security incidents, new data access)</a:t>
                      </a:r>
                      <a:endParaRPr sz="1600">
                        <a:solidFill>
                          <a:schemeClr val="lt2"/>
                        </a:solidFill>
                        <a:latin typeface="Inter"/>
                        <a:ea typeface="Inter"/>
                        <a:cs typeface="Inter"/>
                        <a:sym typeface="Inter"/>
                      </a:endParaRPr>
                    </a:p>
                    <a:p>
                      <a:pPr indent="0" lvl="0" marL="0" rtl="0" algn="l">
                        <a:lnSpc>
                          <a:spcPct val="115000"/>
                        </a:lnSpc>
                        <a:spcBef>
                          <a:spcPts val="0"/>
                        </a:spcBef>
                        <a:spcAft>
                          <a:spcPts val="0"/>
                        </a:spcAft>
                        <a:buNone/>
                      </a:pPr>
                      <a:r>
                        <a:t/>
                      </a:r>
                      <a:endParaRPr sz="1600">
                        <a:solidFill>
                          <a:schemeClr val="lt2"/>
                        </a:solidFill>
                        <a:latin typeface="Inter"/>
                        <a:ea typeface="Inter"/>
                        <a:cs typeface="Inter"/>
                        <a:sym typeface="Inter"/>
                      </a:endParaRPr>
                    </a:p>
                    <a:p>
                      <a:pPr indent="0" lvl="0" marL="0" rtl="0" algn="l">
                        <a:lnSpc>
                          <a:spcPct val="115000"/>
                        </a:lnSpc>
                        <a:spcBef>
                          <a:spcPts val="0"/>
                        </a:spcBef>
                        <a:spcAft>
                          <a:spcPts val="0"/>
                        </a:spcAft>
                        <a:buNone/>
                      </a:pPr>
                      <a:r>
                        <a:rPr lang="en" sz="1600">
                          <a:solidFill>
                            <a:schemeClr val="lt2"/>
                          </a:solidFill>
                          <a:latin typeface="Inter"/>
                          <a:ea typeface="Inter"/>
                          <a:cs typeface="Inter"/>
                          <a:sym typeface="Inter"/>
                        </a:rPr>
                        <a:t>This approach helps ensure security expectations remain aligned over time without introducing unnecessary friction.</a:t>
                      </a:r>
                      <a:endParaRPr sz="1600">
                        <a:solidFill>
                          <a:schemeClr val="lt2"/>
                        </a:solidFill>
                        <a:latin typeface="Inter"/>
                        <a:ea typeface="Inter"/>
                        <a:cs typeface="Inter"/>
                        <a:sym typeface="Inter"/>
                      </a:endParaRPr>
                    </a:p>
                  </a:txBody>
                  <a:tcPr marT="228600" marB="457200" marR="609600" marL="0">
                    <a:lnL cap="flat" cmpd="sng" w="19050">
                      <a:solidFill>
                        <a:schemeClr val="lt2">
                          <a:alpha val="0"/>
                        </a:schemeClr>
                      </a:solidFill>
                      <a:prstDash val="solid"/>
                      <a:round/>
                      <a:headEnd len="sm" w="sm" type="none"/>
                      <a:tailEnd len="sm" w="sm" type="none"/>
                    </a:lnL>
                    <a:lnR cap="flat" cmpd="sng" w="19050">
                      <a:solidFill>
                        <a:schemeClr val="lt2">
                          <a:alpha val="0"/>
                        </a:schemeClr>
                      </a:solidFill>
                      <a:prstDash val="solid"/>
                      <a:round/>
                      <a:headEnd len="sm" w="sm" type="none"/>
                      <a:tailEnd len="sm" w="sm" type="none"/>
                    </a:lnR>
                    <a:lnT cap="flat" cmpd="sng" w="9525">
                      <a:solidFill>
                        <a:schemeClr val="lt2"/>
                      </a:solidFill>
                      <a:prstDash val="solid"/>
                      <a:round/>
                      <a:headEnd len="sm" w="sm" type="none"/>
                      <a:tailEnd len="sm" w="sm" type="none"/>
                    </a:lnT>
                    <a:lnB cap="flat" cmpd="sng" w="19050">
                      <a:solidFill>
                        <a:schemeClr val="accent1">
                          <a:alpha val="0"/>
                        </a:schemeClr>
                      </a:solidFill>
                      <a:prstDash val="solid"/>
                      <a:round/>
                      <a:headEnd len="sm" w="sm" type="none"/>
                      <a:tailEnd len="sm" w="sm" type="none"/>
                    </a:lnB>
                  </a:tcPr>
                </a:tc>
              </a:tr>
            </a:tbl>
          </a:graphicData>
        </a:graphic>
      </p:graphicFrame>
      <p:sp>
        <p:nvSpPr>
          <p:cNvPr id="62" name="Google Shape;62;p12"/>
          <p:cNvSpPr txBox="1"/>
          <p:nvPr>
            <p:ph type="title"/>
          </p:nvPr>
        </p:nvSpPr>
        <p:spPr>
          <a:xfrm>
            <a:off x="9886475" y="1153088"/>
            <a:ext cx="8176500" cy="72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3400">
                <a:latin typeface="Inter Tight"/>
                <a:ea typeface="Inter Tight"/>
                <a:cs typeface="Inter Tight"/>
                <a:sym typeface="Inter Tight"/>
              </a:rPr>
              <a:t>When security reviews happen</a:t>
            </a:r>
            <a:endParaRPr sz="3400">
              <a:latin typeface="Inter Tight"/>
              <a:ea typeface="Inter Tight"/>
              <a:cs typeface="Inter Tight"/>
              <a:sym typeface="Inter Tight"/>
            </a:endParaRPr>
          </a:p>
        </p:txBody>
      </p:sp>
      <p:pic>
        <p:nvPicPr>
          <p:cNvPr id="63" name="Google Shape;63;p12" title="dennis-zhang-ERIP-Gx_zs4-unsplash_UG.png"/>
          <p:cNvPicPr preferRelativeResize="0"/>
          <p:nvPr/>
        </p:nvPicPr>
        <p:blipFill rotWithShape="1">
          <a:blip r:embed="rId3">
            <a:alphaModFix/>
          </a:blip>
          <a:srcRect b="2190" l="24341" r="17881" t="2152"/>
          <a:stretch/>
        </p:blipFill>
        <p:spPr>
          <a:xfrm>
            <a:off x="232975" y="221575"/>
            <a:ext cx="8911027" cy="9840200"/>
          </a:xfrm>
          <a:prstGeom prst="rect">
            <a:avLst/>
          </a:prstGeom>
          <a:noFill/>
          <a:ln>
            <a:noFill/>
          </a:ln>
        </p:spPr>
      </p:pic>
      <p:sp>
        <p:nvSpPr>
          <p:cNvPr id="64" name="Google Shape;64;p12"/>
          <p:cNvSpPr/>
          <p:nvPr/>
        </p:nvSpPr>
        <p:spPr>
          <a:xfrm flipH="1">
            <a:off x="18479851" y="4897358"/>
            <a:ext cx="1772700" cy="336000"/>
          </a:xfrm>
          <a:prstGeom prst="rightArrow">
            <a:avLst>
              <a:gd fmla="val 50000" name="adj1"/>
              <a:gd fmla="val 50000" name="adj2"/>
            </a:avLst>
          </a:prstGeom>
          <a:solidFill>
            <a:srgbClr val="00FF00"/>
          </a:solidFill>
          <a:ln>
            <a:noFill/>
          </a:ln>
        </p:spPr>
        <p:txBody>
          <a:bodyPr anchorCtr="0" anchor="ctr" bIns="44775" lIns="44775" spcFirstLastPara="1" rIns="44775" wrap="square" tIns="44775">
            <a:noAutofit/>
          </a:bodyPr>
          <a:lstStyle/>
          <a:p>
            <a:pPr indent="0" lvl="0" marL="0" rtl="0" algn="ctr">
              <a:spcBef>
                <a:spcPts val="0"/>
              </a:spcBef>
              <a:spcAft>
                <a:spcPts val="0"/>
              </a:spcAft>
              <a:buNone/>
            </a:pPr>
            <a:r>
              <a:rPr lang="en"/>
              <a:t>Add here</a:t>
            </a:r>
            <a:endParaRPr/>
          </a:p>
        </p:txBody>
      </p:sp>
      <p:sp>
        <p:nvSpPr>
          <p:cNvPr id="65" name="Google Shape;65;p12"/>
          <p:cNvSpPr/>
          <p:nvPr/>
        </p:nvSpPr>
        <p:spPr>
          <a:xfrm flipH="1">
            <a:off x="18479851" y="5258183"/>
            <a:ext cx="1772700" cy="336000"/>
          </a:xfrm>
          <a:prstGeom prst="rightArrow">
            <a:avLst>
              <a:gd fmla="val 50000" name="adj1"/>
              <a:gd fmla="val 50000" name="adj2"/>
            </a:avLst>
          </a:prstGeom>
          <a:solidFill>
            <a:srgbClr val="00FF00"/>
          </a:solidFill>
          <a:ln>
            <a:noFill/>
          </a:ln>
        </p:spPr>
        <p:txBody>
          <a:bodyPr anchorCtr="0" anchor="ctr" bIns="44775" lIns="44775" spcFirstLastPara="1" rIns="44775" wrap="square" tIns="44775">
            <a:noAutofit/>
          </a:bodyPr>
          <a:lstStyle/>
          <a:p>
            <a:pPr indent="0" lvl="0" marL="0" rtl="0" algn="ctr">
              <a:spcBef>
                <a:spcPts val="0"/>
              </a:spcBef>
              <a:spcAft>
                <a:spcPts val="0"/>
              </a:spcAft>
              <a:buNone/>
            </a:pPr>
            <a:r>
              <a:rPr lang="en"/>
              <a:t>Add here</a:t>
            </a:r>
            <a:endParaRPr/>
          </a:p>
        </p:txBody>
      </p:sp>
      <p:sp>
        <p:nvSpPr>
          <p:cNvPr id="66" name="Google Shape;66;p12"/>
          <p:cNvSpPr/>
          <p:nvPr/>
        </p:nvSpPr>
        <p:spPr>
          <a:xfrm flipH="1">
            <a:off x="18479851" y="3579308"/>
            <a:ext cx="1772700" cy="336000"/>
          </a:xfrm>
          <a:prstGeom prst="rightArrow">
            <a:avLst>
              <a:gd fmla="val 50000" name="adj1"/>
              <a:gd fmla="val 50000" name="adj2"/>
            </a:avLst>
          </a:prstGeom>
          <a:solidFill>
            <a:srgbClr val="00FF00"/>
          </a:solidFill>
          <a:ln>
            <a:noFill/>
          </a:ln>
        </p:spPr>
        <p:txBody>
          <a:bodyPr anchorCtr="0" anchor="ctr" bIns="44775" lIns="44775" spcFirstLastPara="1" rIns="44775" wrap="square" tIns="44775">
            <a:noAutofit/>
          </a:bodyPr>
          <a:lstStyle/>
          <a:p>
            <a:pPr indent="0" lvl="0" marL="0" rtl="0" algn="ctr">
              <a:spcBef>
                <a:spcPts val="0"/>
              </a:spcBef>
              <a:spcAft>
                <a:spcPts val="0"/>
              </a:spcAft>
              <a:buNone/>
            </a:pPr>
            <a:r>
              <a:rPr lang="en"/>
              <a:t>Add here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0" name="Shape 70"/>
        <p:cNvGrpSpPr/>
        <p:nvPr/>
      </p:nvGrpSpPr>
      <p:grpSpPr>
        <a:xfrm>
          <a:off x="0" y="0"/>
          <a:ext cx="0" cy="0"/>
          <a:chOff x="0" y="0"/>
          <a:chExt cx="0" cy="0"/>
        </a:xfrm>
      </p:grpSpPr>
      <p:pic>
        <p:nvPicPr>
          <p:cNvPr id="71" name="Google Shape;71;p13" title="getty-images-vQweoqqxIxA-unsplash_UG.png"/>
          <p:cNvPicPr preferRelativeResize="0"/>
          <p:nvPr/>
        </p:nvPicPr>
        <p:blipFill rotWithShape="1">
          <a:blip r:embed="rId3">
            <a:alphaModFix/>
          </a:blip>
          <a:srcRect b="0" l="33587" r="5927" t="0"/>
          <a:stretch/>
        </p:blipFill>
        <p:spPr>
          <a:xfrm>
            <a:off x="9144000" y="221575"/>
            <a:ext cx="8919224" cy="9828099"/>
          </a:xfrm>
          <a:prstGeom prst="rect">
            <a:avLst/>
          </a:prstGeom>
          <a:noFill/>
          <a:ln>
            <a:noFill/>
          </a:ln>
        </p:spPr>
      </p:pic>
      <p:sp>
        <p:nvSpPr>
          <p:cNvPr id="72" name="Google Shape;72;p13"/>
          <p:cNvSpPr txBox="1"/>
          <p:nvPr>
            <p:ph type="title"/>
          </p:nvPr>
        </p:nvSpPr>
        <p:spPr>
          <a:xfrm>
            <a:off x="232975" y="1231783"/>
            <a:ext cx="8629800" cy="34947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3400">
                <a:latin typeface="Inter Tight"/>
                <a:ea typeface="Inter Tight"/>
                <a:cs typeface="Inter Tight"/>
                <a:sym typeface="Inter Tight"/>
              </a:rPr>
              <a:t>How we manage security reviews</a:t>
            </a:r>
            <a:endParaRPr sz="3400">
              <a:solidFill>
                <a:schemeClr val="lt2"/>
              </a:solidFill>
              <a:latin typeface="Inter Tight"/>
              <a:ea typeface="Inter Tight"/>
              <a:cs typeface="Inter Tight"/>
              <a:sym typeface="Inter Tight"/>
            </a:endParaRPr>
          </a:p>
          <a:p>
            <a:pPr indent="0" lvl="0" marL="0" rtl="0" algn="l">
              <a:spcBef>
                <a:spcPts val="0"/>
              </a:spcBef>
              <a:spcAft>
                <a:spcPts val="0"/>
              </a:spcAft>
              <a:buNone/>
            </a:pPr>
            <a:r>
              <a:t/>
            </a:r>
            <a:endParaRPr>
              <a:solidFill>
                <a:schemeClr val="lt2"/>
              </a:solidFill>
            </a:endParaRPr>
          </a:p>
          <a:p>
            <a:pPr indent="0" lvl="0" marL="0" rtl="0" algn="l">
              <a:spcBef>
                <a:spcPts val="0"/>
              </a:spcBef>
              <a:spcAft>
                <a:spcPts val="0"/>
              </a:spcAft>
              <a:buNone/>
            </a:pPr>
            <a:r>
              <a:t/>
            </a:r>
            <a:endParaRPr sz="1600">
              <a:solidFill>
                <a:schemeClr val="lt2"/>
              </a:solidFill>
              <a:latin typeface="Inter"/>
              <a:ea typeface="Inter"/>
              <a:cs typeface="Inter"/>
              <a:sym typeface="Inter"/>
            </a:endParaRPr>
          </a:p>
          <a:p>
            <a:pPr indent="0" lvl="0" marL="0" rtl="0" algn="l">
              <a:lnSpc>
                <a:spcPct val="115000"/>
              </a:lnSpc>
              <a:spcBef>
                <a:spcPts val="0"/>
              </a:spcBef>
              <a:spcAft>
                <a:spcPts val="0"/>
              </a:spcAft>
              <a:buNone/>
            </a:pPr>
            <a:r>
              <a:rPr lang="en" sz="1600">
                <a:solidFill>
                  <a:schemeClr val="lt2"/>
                </a:solidFill>
                <a:latin typeface="Inter"/>
                <a:ea typeface="Inter"/>
                <a:cs typeface="Inter"/>
                <a:sym typeface="Inter"/>
              </a:rPr>
              <a:t>To manage third-party cyber risk consistently and at scale, we use UpGuard, a SaaS platform that supports our end-to-end third-party cyber risk management program.</a:t>
            </a:r>
            <a:endParaRPr sz="1600">
              <a:solidFill>
                <a:schemeClr val="lt2"/>
              </a:solidFill>
              <a:latin typeface="Inter"/>
              <a:ea typeface="Inter"/>
              <a:cs typeface="Inter"/>
              <a:sym typeface="Inter"/>
            </a:endParaRPr>
          </a:p>
          <a:p>
            <a:pPr indent="0" lvl="0" marL="0" rtl="0" algn="l">
              <a:lnSpc>
                <a:spcPct val="115000"/>
              </a:lnSpc>
              <a:spcBef>
                <a:spcPts val="0"/>
              </a:spcBef>
              <a:spcAft>
                <a:spcPts val="0"/>
              </a:spcAft>
              <a:buNone/>
            </a:pPr>
            <a:r>
              <a:rPr lang="en" sz="1600">
                <a:solidFill>
                  <a:schemeClr val="lt2"/>
                </a:solidFill>
                <a:latin typeface="Inter"/>
                <a:ea typeface="Inter"/>
                <a:cs typeface="Inter"/>
                <a:sym typeface="Inter"/>
              </a:rPr>
              <a:t>UpGuard allows InfoSec to run security reviews in a structured, governed way while giving business teams a clear and predictable process to request and track reviews. Security assessments are handled within the platform which helps to streamline the assessment process and prevent delays. </a:t>
            </a:r>
            <a:endParaRPr sz="1600">
              <a:solidFill>
                <a:schemeClr val="lt2"/>
              </a:solidFill>
              <a:latin typeface="Inter"/>
              <a:ea typeface="Inter"/>
              <a:cs typeface="Inter"/>
              <a:sym typeface="Inter"/>
            </a:endParaRPr>
          </a:p>
          <a:p>
            <a:pPr indent="0" lvl="0" marL="0" rtl="0" algn="l">
              <a:lnSpc>
                <a:spcPct val="115000"/>
              </a:lnSpc>
              <a:spcBef>
                <a:spcPts val="0"/>
              </a:spcBef>
              <a:spcAft>
                <a:spcPts val="0"/>
              </a:spcAft>
              <a:buNone/>
            </a:pPr>
            <a:r>
              <a:t/>
            </a:r>
            <a:endParaRPr sz="1600">
              <a:solidFill>
                <a:schemeClr val="lt2"/>
              </a:solidFill>
              <a:latin typeface="Inter"/>
              <a:ea typeface="Inter"/>
              <a:cs typeface="Inter"/>
              <a:sym typeface="Inter"/>
            </a:endParaRPr>
          </a:p>
          <a:p>
            <a:pPr indent="0" lvl="0" marL="0" rtl="0" algn="l">
              <a:lnSpc>
                <a:spcPct val="115000"/>
              </a:lnSpc>
              <a:spcBef>
                <a:spcPts val="0"/>
              </a:spcBef>
              <a:spcAft>
                <a:spcPts val="0"/>
              </a:spcAft>
              <a:buNone/>
            </a:pPr>
            <a:r>
              <a:rPr lang="en" sz="1600">
                <a:solidFill>
                  <a:schemeClr val="lt2"/>
                </a:solidFill>
                <a:latin typeface="Inter"/>
                <a:ea typeface="Inter"/>
                <a:cs typeface="Inter"/>
                <a:sym typeface="Inter"/>
              </a:rPr>
              <a:t>For business teams, UpGuard supports the vendor assessment process by making security reviews easier to initiate, track, and complete:</a:t>
            </a:r>
            <a:endParaRPr sz="1600">
              <a:solidFill>
                <a:schemeClr val="lt2"/>
              </a:solidFill>
              <a:latin typeface="Inter"/>
              <a:ea typeface="Inter"/>
              <a:cs typeface="Inter"/>
              <a:sym typeface="Inter"/>
            </a:endParaRPr>
          </a:p>
        </p:txBody>
      </p:sp>
      <p:graphicFrame>
        <p:nvGraphicFramePr>
          <p:cNvPr id="73" name="Google Shape;73;p13"/>
          <p:cNvGraphicFramePr/>
          <p:nvPr/>
        </p:nvGraphicFramePr>
        <p:xfrm>
          <a:off x="232985" y="5297135"/>
          <a:ext cx="3000000" cy="3000000"/>
        </p:xfrm>
        <a:graphic>
          <a:graphicData uri="http://schemas.openxmlformats.org/drawingml/2006/table">
            <a:tbl>
              <a:tblPr>
                <a:noFill/>
                <a:tableStyleId>{12C015AA-2086-454D-980D-70C68C2351CC}</a:tableStyleId>
              </a:tblPr>
              <a:tblGrid>
                <a:gridCol w="8645000"/>
              </a:tblGrid>
              <a:tr h="381000">
                <a:tc>
                  <a:txBody>
                    <a:bodyPr/>
                    <a:lstStyle/>
                    <a:p>
                      <a:pPr indent="0" lvl="0" marL="822960" rtl="0" algn="l">
                        <a:lnSpc>
                          <a:spcPct val="115000"/>
                        </a:lnSpc>
                        <a:spcBef>
                          <a:spcPts val="0"/>
                        </a:spcBef>
                        <a:spcAft>
                          <a:spcPts val="0"/>
                        </a:spcAft>
                        <a:buNone/>
                      </a:pPr>
                      <a:r>
                        <a:rPr lang="en" sz="1600">
                          <a:solidFill>
                            <a:srgbClr val="9A9A9A"/>
                          </a:solidFill>
                          <a:latin typeface="Inter"/>
                          <a:ea typeface="Inter"/>
                          <a:cs typeface="Inter"/>
                          <a:sym typeface="Inter"/>
                        </a:rPr>
                        <a:t>Requests are submitted in one place using a standard process</a:t>
                      </a:r>
                      <a:endParaRPr sz="1600">
                        <a:solidFill>
                          <a:srgbClr val="9A9A9A"/>
                        </a:solidFill>
                        <a:latin typeface="Inter"/>
                        <a:ea typeface="Inter"/>
                        <a:cs typeface="Inter"/>
                        <a:sym typeface="Inter"/>
                      </a:endParaRPr>
                    </a:p>
                  </a:txBody>
                  <a:tcPr marT="274300" marB="274300" marR="228600" marL="0" anchor="b">
                    <a:lnL cap="flat" cmpd="sng" w="19050">
                      <a:solidFill>
                        <a:srgbClr val="9A9A9A">
                          <a:alpha val="0"/>
                        </a:srgbClr>
                      </a:solidFill>
                      <a:prstDash val="solid"/>
                      <a:round/>
                      <a:headEnd len="sm" w="sm" type="none"/>
                      <a:tailEnd len="sm" w="sm" type="none"/>
                    </a:lnL>
                    <a:lnR cap="flat" cmpd="sng" w="19050">
                      <a:solidFill>
                        <a:srgbClr val="9A9A9A">
                          <a:alpha val="0"/>
                        </a:srgbClr>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r>
              <a:tr h="381000">
                <a:tc>
                  <a:txBody>
                    <a:bodyPr/>
                    <a:lstStyle/>
                    <a:p>
                      <a:pPr indent="0" lvl="0" marL="822960" rtl="0" algn="l">
                        <a:lnSpc>
                          <a:spcPct val="115000"/>
                        </a:lnSpc>
                        <a:spcBef>
                          <a:spcPts val="0"/>
                        </a:spcBef>
                        <a:spcAft>
                          <a:spcPts val="0"/>
                        </a:spcAft>
                        <a:buNone/>
                      </a:pPr>
                      <a:r>
                        <a:rPr lang="en" sz="1600">
                          <a:solidFill>
                            <a:srgbClr val="9A9A9A"/>
                          </a:solidFill>
                          <a:latin typeface="Inter"/>
                          <a:ea typeface="Inter"/>
                          <a:cs typeface="Inter"/>
                          <a:sym typeface="Inter"/>
                        </a:rPr>
                        <a:t>The information InfoSec needs is captured upfront</a:t>
                      </a:r>
                      <a:endParaRPr sz="2400">
                        <a:solidFill>
                          <a:srgbClr val="FFFFFF"/>
                        </a:solidFill>
                        <a:latin typeface="Inter Tight"/>
                        <a:ea typeface="Inter Tight"/>
                        <a:cs typeface="Inter Tight"/>
                        <a:sym typeface="Inter Tight"/>
                      </a:endParaRPr>
                    </a:p>
                  </a:txBody>
                  <a:tcPr marT="274300" marB="274300" marR="228600" marL="0" anchor="b">
                    <a:lnL cap="flat" cmpd="sng" w="19050">
                      <a:solidFill>
                        <a:srgbClr val="9A9A9A">
                          <a:alpha val="0"/>
                        </a:srgbClr>
                      </a:solidFill>
                      <a:prstDash val="solid"/>
                      <a:round/>
                      <a:headEnd len="sm" w="sm" type="none"/>
                      <a:tailEnd len="sm" w="sm" type="none"/>
                    </a:lnL>
                    <a:lnR cap="flat" cmpd="sng" w="19050">
                      <a:solidFill>
                        <a:srgbClr val="9A9A9A">
                          <a:alpha val="0"/>
                        </a:srgbClr>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r>
              <a:tr h="381000">
                <a:tc>
                  <a:txBody>
                    <a:bodyPr/>
                    <a:lstStyle/>
                    <a:p>
                      <a:pPr indent="0" lvl="0" marL="822960" rtl="0" algn="l">
                        <a:lnSpc>
                          <a:spcPct val="115000"/>
                        </a:lnSpc>
                        <a:spcBef>
                          <a:spcPts val="0"/>
                        </a:spcBef>
                        <a:spcAft>
                          <a:spcPts val="0"/>
                        </a:spcAft>
                        <a:buNone/>
                      </a:pPr>
                      <a:r>
                        <a:rPr lang="en" sz="1600">
                          <a:solidFill>
                            <a:srgbClr val="9A9A9A"/>
                          </a:solidFill>
                          <a:latin typeface="Inter"/>
                          <a:ea typeface="Inter"/>
                          <a:cs typeface="Inter"/>
                          <a:sym typeface="Inter"/>
                        </a:rPr>
                        <a:t>Progress and outcomes are visible throughout the review</a:t>
                      </a:r>
                      <a:endParaRPr sz="1600">
                        <a:solidFill>
                          <a:srgbClr val="9A9A9A"/>
                        </a:solidFill>
                        <a:latin typeface="Inter"/>
                        <a:ea typeface="Inter"/>
                        <a:cs typeface="Inter"/>
                        <a:sym typeface="Inter"/>
                      </a:endParaRPr>
                    </a:p>
                  </a:txBody>
                  <a:tcPr marT="274300" marB="274300" marR="228600" marL="0" anchor="b">
                    <a:lnL cap="flat" cmpd="sng" w="9525">
                      <a:solidFill>
                        <a:srgbClr val="9A9A9A">
                          <a:alpha val="0"/>
                        </a:srgbClr>
                      </a:solidFill>
                      <a:prstDash val="solid"/>
                      <a:round/>
                      <a:headEnd len="sm" w="sm" type="none"/>
                      <a:tailEnd len="sm" w="sm" type="none"/>
                    </a:lnL>
                    <a:lnR cap="flat" cmpd="sng" w="9525">
                      <a:solidFill>
                        <a:srgbClr val="9A9A9A">
                          <a:alpha val="0"/>
                        </a:srgbClr>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r>
              <a:tr h="381000">
                <a:tc>
                  <a:txBody>
                    <a:bodyPr/>
                    <a:lstStyle/>
                    <a:p>
                      <a:pPr indent="0" lvl="0" marL="822960" rtl="0" algn="l">
                        <a:lnSpc>
                          <a:spcPct val="115000"/>
                        </a:lnSpc>
                        <a:spcBef>
                          <a:spcPts val="0"/>
                        </a:spcBef>
                        <a:spcAft>
                          <a:spcPts val="0"/>
                        </a:spcAft>
                        <a:buNone/>
                      </a:pPr>
                      <a:r>
                        <a:rPr lang="en" sz="1600">
                          <a:solidFill>
                            <a:srgbClr val="9A9A9A"/>
                          </a:solidFill>
                          <a:latin typeface="Inter"/>
                          <a:ea typeface="Inter"/>
                          <a:cs typeface="Inter"/>
                          <a:sym typeface="Inter"/>
                        </a:rPr>
                        <a:t>There is less back-and-forth and fewer manual follow-ups</a:t>
                      </a:r>
                      <a:endParaRPr sz="1600">
                        <a:solidFill>
                          <a:srgbClr val="9A9A9A"/>
                        </a:solidFill>
                        <a:latin typeface="Inter"/>
                        <a:ea typeface="Inter"/>
                        <a:cs typeface="Inter"/>
                        <a:sym typeface="Inter"/>
                      </a:endParaRPr>
                    </a:p>
                  </a:txBody>
                  <a:tcPr marT="274300" marB="274300" marR="228600" marL="0" anchor="b">
                    <a:lnL cap="flat" cmpd="sng" w="9525">
                      <a:solidFill>
                        <a:srgbClr val="9A9A9A">
                          <a:alpha val="0"/>
                        </a:srgbClr>
                      </a:solidFill>
                      <a:prstDash val="solid"/>
                      <a:round/>
                      <a:headEnd len="sm" w="sm" type="none"/>
                      <a:tailEnd len="sm" w="sm" type="none"/>
                    </a:lnL>
                    <a:lnR cap="flat" cmpd="sng" w="9525">
                      <a:solidFill>
                        <a:srgbClr val="9A9A9A">
                          <a:alpha val="0"/>
                        </a:srgbClr>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tcPr>
                </a:tc>
              </a:tr>
              <a:tr h="381000">
                <a:tc>
                  <a:txBody>
                    <a:bodyPr/>
                    <a:lstStyle/>
                    <a:p>
                      <a:pPr indent="0" lvl="0" marL="822960" rtl="0" algn="l">
                        <a:lnSpc>
                          <a:spcPct val="115000"/>
                        </a:lnSpc>
                        <a:spcBef>
                          <a:spcPts val="0"/>
                        </a:spcBef>
                        <a:spcAft>
                          <a:spcPts val="0"/>
                        </a:spcAft>
                        <a:buNone/>
                      </a:pPr>
                      <a:r>
                        <a:rPr lang="en" sz="1600">
                          <a:solidFill>
                            <a:srgbClr val="9A9A9A"/>
                          </a:solidFill>
                          <a:latin typeface="Inter"/>
                          <a:ea typeface="Inter"/>
                          <a:cs typeface="Inter"/>
                          <a:sym typeface="Inter"/>
                        </a:rPr>
                        <a:t>Vendor onboarding is less likely to stall due to unclear requirements</a:t>
                      </a:r>
                      <a:endParaRPr sz="1600">
                        <a:solidFill>
                          <a:srgbClr val="9A9A9A"/>
                        </a:solidFill>
                        <a:latin typeface="Inter"/>
                        <a:ea typeface="Inter"/>
                        <a:cs typeface="Inter"/>
                        <a:sym typeface="Inter"/>
                      </a:endParaRPr>
                    </a:p>
                  </a:txBody>
                  <a:tcPr marT="274300" marB="274300" marR="228600" marL="0" anchor="b">
                    <a:lnL cap="flat" cmpd="sng" w="19050">
                      <a:solidFill>
                        <a:srgbClr val="9A9A9A">
                          <a:alpha val="0"/>
                        </a:srgbClr>
                      </a:solidFill>
                      <a:prstDash val="solid"/>
                      <a:round/>
                      <a:headEnd len="sm" w="sm" type="none"/>
                      <a:tailEnd len="sm" w="sm" type="none"/>
                    </a:lnL>
                    <a:lnR cap="flat" cmpd="sng" w="19050">
                      <a:solidFill>
                        <a:srgbClr val="9A9A9A">
                          <a:alpha val="0"/>
                        </a:srgbClr>
                      </a:solidFill>
                      <a:prstDash val="solid"/>
                      <a:round/>
                      <a:headEnd len="sm" w="sm" type="none"/>
                      <a:tailEnd len="sm" w="sm" type="none"/>
                    </a:lnR>
                    <a:lnT cap="flat" cmpd="sng" w="9525">
                      <a:solidFill>
                        <a:schemeClr val="lt2"/>
                      </a:solidFill>
                      <a:prstDash val="solid"/>
                      <a:round/>
                      <a:headEnd len="sm" w="sm" type="none"/>
                      <a:tailEnd len="sm" w="sm" type="none"/>
                    </a:lnT>
                    <a:lnB cap="flat" cmpd="sng" w="19050">
                      <a:solidFill>
                        <a:srgbClr val="9A9A9A">
                          <a:alpha val="0"/>
                        </a:srgbClr>
                      </a:solidFill>
                      <a:prstDash val="solid"/>
                      <a:round/>
                      <a:headEnd len="sm" w="sm" type="none"/>
                      <a:tailEnd len="sm" w="sm" type="none"/>
                    </a:lnB>
                  </a:tcPr>
                </a:tc>
              </a:tr>
            </a:tbl>
          </a:graphicData>
        </a:graphic>
      </p:graphicFrame>
      <p:pic>
        <p:nvPicPr>
          <p:cNvPr id="74" name="Google Shape;74;p13" title="pin.png"/>
          <p:cNvPicPr preferRelativeResize="0"/>
          <p:nvPr/>
        </p:nvPicPr>
        <p:blipFill rotWithShape="1">
          <a:blip r:embed="rId4">
            <a:alphaModFix/>
          </a:blip>
          <a:srcRect b="0" l="0" r="10" t="0"/>
          <a:stretch/>
        </p:blipFill>
        <p:spPr>
          <a:xfrm>
            <a:off x="196158" y="5525975"/>
            <a:ext cx="381000" cy="381031"/>
          </a:xfrm>
          <a:prstGeom prst="rect">
            <a:avLst/>
          </a:prstGeom>
          <a:noFill/>
          <a:ln>
            <a:noFill/>
          </a:ln>
        </p:spPr>
      </p:pic>
      <p:pic>
        <p:nvPicPr>
          <p:cNvPr id="75" name="Google Shape;75;p13" title="file-alt.png"/>
          <p:cNvPicPr preferRelativeResize="0"/>
          <p:nvPr/>
        </p:nvPicPr>
        <p:blipFill rotWithShape="1">
          <a:blip r:embed="rId5">
            <a:alphaModFix/>
          </a:blip>
          <a:srcRect b="0" l="0" r="10" t="0"/>
          <a:stretch/>
        </p:blipFill>
        <p:spPr>
          <a:xfrm>
            <a:off x="204012" y="6305375"/>
            <a:ext cx="381000" cy="381031"/>
          </a:xfrm>
          <a:prstGeom prst="rect">
            <a:avLst/>
          </a:prstGeom>
          <a:noFill/>
          <a:ln>
            <a:noFill/>
          </a:ln>
        </p:spPr>
      </p:pic>
      <p:pic>
        <p:nvPicPr>
          <p:cNvPr id="76" name="Google Shape;76;p13" title="eye.png"/>
          <p:cNvPicPr preferRelativeResize="0"/>
          <p:nvPr/>
        </p:nvPicPr>
        <p:blipFill rotWithShape="1">
          <a:blip r:embed="rId6">
            <a:alphaModFix/>
          </a:blip>
          <a:srcRect b="0" l="0" r="10" t="0"/>
          <a:stretch/>
        </p:blipFill>
        <p:spPr>
          <a:xfrm>
            <a:off x="219756" y="7087675"/>
            <a:ext cx="381000" cy="381031"/>
          </a:xfrm>
          <a:prstGeom prst="rect">
            <a:avLst/>
          </a:prstGeom>
          <a:noFill/>
          <a:ln>
            <a:noFill/>
          </a:ln>
        </p:spPr>
      </p:pic>
      <p:pic>
        <p:nvPicPr>
          <p:cNvPr id="77" name="Google Shape;77;p13" title="hourglass.png"/>
          <p:cNvPicPr preferRelativeResize="0"/>
          <p:nvPr/>
        </p:nvPicPr>
        <p:blipFill rotWithShape="1">
          <a:blip r:embed="rId7">
            <a:alphaModFix/>
          </a:blip>
          <a:srcRect b="0" l="0" r="10" t="0"/>
          <a:stretch/>
        </p:blipFill>
        <p:spPr>
          <a:xfrm>
            <a:off x="211884" y="7893591"/>
            <a:ext cx="381000" cy="381031"/>
          </a:xfrm>
          <a:prstGeom prst="rect">
            <a:avLst/>
          </a:prstGeom>
          <a:noFill/>
          <a:ln>
            <a:noFill/>
          </a:ln>
        </p:spPr>
      </p:pic>
      <p:pic>
        <p:nvPicPr>
          <p:cNvPr id="78" name="Google Shape;78;p13" title="speed-fast.png"/>
          <p:cNvPicPr preferRelativeResize="0"/>
          <p:nvPr/>
        </p:nvPicPr>
        <p:blipFill rotWithShape="1">
          <a:blip r:embed="rId8">
            <a:alphaModFix/>
          </a:blip>
          <a:srcRect b="0" l="0" r="10" t="0"/>
          <a:stretch/>
        </p:blipFill>
        <p:spPr>
          <a:xfrm>
            <a:off x="211884" y="8652275"/>
            <a:ext cx="381000" cy="38103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2" name="Shape 82"/>
        <p:cNvGrpSpPr/>
        <p:nvPr/>
      </p:nvGrpSpPr>
      <p:grpSpPr>
        <a:xfrm>
          <a:off x="0" y="0"/>
          <a:ext cx="0" cy="0"/>
          <a:chOff x="0" y="0"/>
          <a:chExt cx="0" cy="0"/>
        </a:xfrm>
      </p:grpSpPr>
      <p:graphicFrame>
        <p:nvGraphicFramePr>
          <p:cNvPr id="83" name="Google Shape;83;p14"/>
          <p:cNvGraphicFramePr/>
          <p:nvPr/>
        </p:nvGraphicFramePr>
        <p:xfrm>
          <a:off x="232975" y="4415300"/>
          <a:ext cx="3000000" cy="3000000"/>
        </p:xfrm>
        <a:graphic>
          <a:graphicData uri="http://schemas.openxmlformats.org/drawingml/2006/table">
            <a:tbl>
              <a:tblPr>
                <a:noFill/>
                <a:tableStyleId>{12C015AA-2086-454D-980D-70C68C2351CC}</a:tableStyleId>
              </a:tblPr>
              <a:tblGrid>
                <a:gridCol w="6704800"/>
              </a:tblGrid>
              <a:tr h="381000">
                <a:tc>
                  <a:txBody>
                    <a:bodyPr/>
                    <a:lstStyle/>
                    <a:p>
                      <a:pPr indent="0" lvl="0" marL="0" rtl="0" algn="l">
                        <a:lnSpc>
                          <a:spcPct val="115000"/>
                        </a:lnSpc>
                        <a:spcBef>
                          <a:spcPts val="0"/>
                        </a:spcBef>
                        <a:spcAft>
                          <a:spcPts val="0"/>
                        </a:spcAft>
                        <a:buNone/>
                      </a:pPr>
                      <a:r>
                        <a:rPr lang="en" sz="1600">
                          <a:solidFill>
                            <a:schemeClr val="dk1"/>
                          </a:solidFill>
                          <a:latin typeface="Inter"/>
                          <a:ea typeface="Inter"/>
                          <a:cs typeface="Inter"/>
                          <a:sym typeface="Inter"/>
                        </a:rPr>
                        <a:t>Before submitting a request, aim to have:</a:t>
                      </a:r>
                      <a:endParaRPr sz="1600">
                        <a:solidFill>
                          <a:schemeClr val="dk1"/>
                        </a:solidFill>
                        <a:latin typeface="Inter"/>
                        <a:ea typeface="Inter"/>
                        <a:cs typeface="Inter"/>
                        <a:sym typeface="Inter"/>
                      </a:endParaRPr>
                    </a:p>
                    <a:p>
                      <a:pPr indent="0" lvl="0" marL="0" rtl="0" algn="l">
                        <a:lnSpc>
                          <a:spcPct val="115000"/>
                        </a:lnSpc>
                        <a:spcBef>
                          <a:spcPts val="0"/>
                        </a:spcBef>
                        <a:spcAft>
                          <a:spcPts val="0"/>
                        </a:spcAft>
                        <a:buNone/>
                      </a:pPr>
                      <a:r>
                        <a:t/>
                      </a:r>
                      <a:endParaRPr sz="1600">
                        <a:solidFill>
                          <a:srgbClr val="9A9A9A"/>
                        </a:solidFill>
                        <a:latin typeface="Inter"/>
                        <a:ea typeface="Inter"/>
                        <a:cs typeface="Inter"/>
                        <a:sym typeface="Inter"/>
                      </a:endParaRPr>
                    </a:p>
                    <a:p>
                      <a:pPr indent="-330200" lvl="0" marL="457200" rtl="0" algn="l">
                        <a:lnSpc>
                          <a:spcPct val="115000"/>
                        </a:lnSpc>
                        <a:spcBef>
                          <a:spcPts val="0"/>
                        </a:spcBef>
                        <a:spcAft>
                          <a:spcPts val="0"/>
                        </a:spcAft>
                        <a:buClr>
                          <a:srgbClr val="9A9A9A"/>
                        </a:buClr>
                        <a:buSzPts val="1600"/>
                        <a:buFont typeface="Inter"/>
                        <a:buChar char="■"/>
                      </a:pPr>
                      <a:r>
                        <a:rPr lang="en" sz="1600">
                          <a:solidFill>
                            <a:srgbClr val="9A9A9A"/>
                          </a:solidFill>
                          <a:latin typeface="Inter"/>
                          <a:ea typeface="Inter"/>
                          <a:cs typeface="Inter"/>
                          <a:sym typeface="Inter"/>
                        </a:rPr>
                        <a:t>Vendor names and primary business owner</a:t>
                      </a:r>
                      <a:endParaRPr sz="1600">
                        <a:solidFill>
                          <a:srgbClr val="9A9A9A"/>
                        </a:solidFill>
                        <a:latin typeface="Inter"/>
                        <a:ea typeface="Inter"/>
                        <a:cs typeface="Inter"/>
                        <a:sym typeface="Inter"/>
                      </a:endParaRPr>
                    </a:p>
                    <a:p>
                      <a:pPr indent="-330200" lvl="0" marL="457200" rtl="0" algn="l">
                        <a:lnSpc>
                          <a:spcPct val="115000"/>
                        </a:lnSpc>
                        <a:spcBef>
                          <a:spcPts val="0"/>
                        </a:spcBef>
                        <a:spcAft>
                          <a:spcPts val="0"/>
                        </a:spcAft>
                        <a:buClr>
                          <a:srgbClr val="9A9A9A"/>
                        </a:buClr>
                        <a:buSzPts val="1600"/>
                        <a:buFont typeface="Inter"/>
                        <a:buChar char="■"/>
                      </a:pPr>
                      <a:r>
                        <a:rPr lang="en" sz="1600">
                          <a:solidFill>
                            <a:schemeClr val="lt2"/>
                          </a:solidFill>
                          <a:latin typeface="Inter"/>
                          <a:ea typeface="Inter"/>
                          <a:cs typeface="Inter"/>
                          <a:sym typeface="Inter"/>
                        </a:rPr>
                        <a:t>What the vendor will be used for</a:t>
                      </a:r>
                      <a:endParaRPr sz="1600">
                        <a:solidFill>
                          <a:srgbClr val="9A9A9A"/>
                        </a:solidFill>
                        <a:latin typeface="Inter"/>
                        <a:ea typeface="Inter"/>
                        <a:cs typeface="Inter"/>
                        <a:sym typeface="Inter"/>
                      </a:endParaRPr>
                    </a:p>
                    <a:p>
                      <a:pPr indent="-330200" lvl="0" marL="457200" rtl="0" algn="l">
                        <a:lnSpc>
                          <a:spcPct val="115000"/>
                        </a:lnSpc>
                        <a:spcBef>
                          <a:spcPts val="0"/>
                        </a:spcBef>
                        <a:spcAft>
                          <a:spcPts val="0"/>
                        </a:spcAft>
                        <a:buClr>
                          <a:srgbClr val="9A9A9A"/>
                        </a:buClr>
                        <a:buSzPts val="1600"/>
                        <a:buFont typeface="Inter"/>
                        <a:buChar char="■"/>
                      </a:pPr>
                      <a:r>
                        <a:rPr lang="en" sz="1600">
                          <a:solidFill>
                            <a:schemeClr val="lt2"/>
                          </a:solidFill>
                          <a:latin typeface="Inter"/>
                          <a:ea typeface="Inter"/>
                          <a:cs typeface="Inter"/>
                          <a:sym typeface="Inter"/>
                        </a:rPr>
                        <a:t>The type of data involved (if any)</a:t>
                      </a:r>
                      <a:endParaRPr sz="1600">
                        <a:solidFill>
                          <a:schemeClr val="lt2"/>
                        </a:solidFill>
                        <a:latin typeface="Inter"/>
                        <a:ea typeface="Inter"/>
                        <a:cs typeface="Inter"/>
                        <a:sym typeface="Inter"/>
                      </a:endParaRPr>
                    </a:p>
                    <a:p>
                      <a:pPr indent="-330200" lvl="0" marL="457200" rtl="0" algn="l">
                        <a:lnSpc>
                          <a:spcPct val="115000"/>
                        </a:lnSpc>
                        <a:spcBef>
                          <a:spcPts val="0"/>
                        </a:spcBef>
                        <a:spcAft>
                          <a:spcPts val="0"/>
                        </a:spcAft>
                        <a:buClr>
                          <a:schemeClr val="lt2"/>
                        </a:buClr>
                        <a:buSzPts val="1600"/>
                        <a:buFont typeface="Inter"/>
                        <a:buChar char="■"/>
                      </a:pPr>
                      <a:r>
                        <a:rPr lang="en" sz="1600">
                          <a:solidFill>
                            <a:schemeClr val="lt2"/>
                          </a:solidFill>
                          <a:latin typeface="Inter"/>
                          <a:ea typeface="Inter"/>
                          <a:cs typeface="Inter"/>
                          <a:sym typeface="Inter"/>
                        </a:rPr>
                        <a:t>The level of access the vendor will have</a:t>
                      </a:r>
                      <a:endParaRPr sz="1600">
                        <a:solidFill>
                          <a:schemeClr val="lt2"/>
                        </a:solidFill>
                        <a:latin typeface="Inter"/>
                        <a:ea typeface="Inter"/>
                        <a:cs typeface="Inter"/>
                        <a:sym typeface="Inter"/>
                      </a:endParaRPr>
                    </a:p>
                    <a:p>
                      <a:pPr indent="-330200" lvl="0" marL="457200" rtl="0" algn="l">
                        <a:lnSpc>
                          <a:spcPct val="115000"/>
                        </a:lnSpc>
                        <a:spcBef>
                          <a:spcPts val="0"/>
                        </a:spcBef>
                        <a:spcAft>
                          <a:spcPts val="0"/>
                        </a:spcAft>
                        <a:buClr>
                          <a:schemeClr val="lt2"/>
                        </a:buClr>
                        <a:buSzPts val="1600"/>
                        <a:buFont typeface="Inter"/>
                        <a:buChar char="■"/>
                      </a:pPr>
                      <a:r>
                        <a:rPr lang="en" sz="1600">
                          <a:solidFill>
                            <a:schemeClr val="lt2"/>
                          </a:solidFill>
                          <a:latin typeface="Inter"/>
                          <a:ea typeface="Inter"/>
                          <a:cs typeface="Inter"/>
                          <a:sym typeface="Inter"/>
                        </a:rPr>
                        <a:t>Any known time constraints or target onboarding dates</a:t>
                      </a:r>
                      <a:endParaRPr sz="1600">
                        <a:solidFill>
                          <a:schemeClr val="lt2"/>
                        </a:solidFill>
                        <a:latin typeface="Inter"/>
                        <a:ea typeface="Inter"/>
                        <a:cs typeface="Inter"/>
                        <a:sym typeface="Inter"/>
                      </a:endParaRPr>
                    </a:p>
                    <a:p>
                      <a:pPr indent="-330200" lvl="0" marL="457200" rtl="0" algn="l">
                        <a:lnSpc>
                          <a:spcPct val="115000"/>
                        </a:lnSpc>
                        <a:spcBef>
                          <a:spcPts val="0"/>
                        </a:spcBef>
                        <a:spcAft>
                          <a:spcPts val="0"/>
                        </a:spcAft>
                        <a:buClr>
                          <a:schemeClr val="lt2"/>
                        </a:buClr>
                        <a:buSzPts val="1600"/>
                        <a:buFont typeface="Inter"/>
                        <a:buChar char="■"/>
                      </a:pPr>
                      <a:r>
                        <a:rPr lang="en" sz="1600">
                          <a:solidFill>
                            <a:schemeClr val="lt2"/>
                          </a:solidFill>
                          <a:latin typeface="Inter"/>
                          <a:ea typeface="Inter"/>
                          <a:cs typeface="Inter"/>
                          <a:sym typeface="Inter"/>
                        </a:rPr>
                        <a:t>The business criticality of the product or service</a:t>
                      </a:r>
                      <a:endParaRPr sz="1600">
                        <a:solidFill>
                          <a:schemeClr val="lt2"/>
                        </a:solidFill>
                        <a:latin typeface="Inter"/>
                        <a:ea typeface="Inter"/>
                        <a:cs typeface="Inter"/>
                        <a:sym typeface="Inter"/>
                      </a:endParaRPr>
                    </a:p>
                    <a:p>
                      <a:pPr indent="0" lvl="0" marL="0" rtl="0" algn="l">
                        <a:lnSpc>
                          <a:spcPct val="115000"/>
                        </a:lnSpc>
                        <a:spcBef>
                          <a:spcPts val="0"/>
                        </a:spcBef>
                        <a:spcAft>
                          <a:spcPts val="0"/>
                        </a:spcAft>
                        <a:buNone/>
                      </a:pPr>
                      <a:r>
                        <a:t/>
                      </a:r>
                      <a:endParaRPr sz="1600">
                        <a:solidFill>
                          <a:schemeClr val="lt2"/>
                        </a:solidFill>
                        <a:latin typeface="Inter"/>
                        <a:ea typeface="Inter"/>
                        <a:cs typeface="Inter"/>
                        <a:sym typeface="Inter"/>
                      </a:endParaRPr>
                    </a:p>
                    <a:p>
                      <a:pPr indent="0" lvl="0" marL="0" rtl="0" algn="l">
                        <a:lnSpc>
                          <a:spcPct val="115000"/>
                        </a:lnSpc>
                        <a:spcBef>
                          <a:spcPts val="0"/>
                        </a:spcBef>
                        <a:spcAft>
                          <a:spcPts val="0"/>
                        </a:spcAft>
                        <a:buNone/>
                      </a:pPr>
                      <a:r>
                        <a:rPr lang="en" sz="1600">
                          <a:solidFill>
                            <a:schemeClr val="lt2"/>
                          </a:solidFill>
                          <a:latin typeface="Inter"/>
                          <a:ea typeface="Inter"/>
                          <a:cs typeface="Inter"/>
                          <a:sym typeface="Inter"/>
                        </a:rPr>
                        <a:t>Providing this information upfront helps InfoSec assess the request proportionately and avoid follow-up questions that can delay onboarding.</a:t>
                      </a:r>
                      <a:endParaRPr sz="1600">
                        <a:solidFill>
                          <a:schemeClr val="lt2"/>
                        </a:solidFill>
                        <a:latin typeface="Inter"/>
                        <a:ea typeface="Inter"/>
                        <a:cs typeface="Inter"/>
                        <a:sym typeface="Inter"/>
                      </a:endParaRPr>
                    </a:p>
                  </a:txBody>
                  <a:tcPr marT="228600" marB="685800" marR="228600" marL="0">
                    <a:lnL cap="flat" cmpd="sng" w="19050">
                      <a:solidFill>
                        <a:srgbClr val="9A9A9A">
                          <a:alpha val="0"/>
                        </a:srgbClr>
                      </a:solidFill>
                      <a:prstDash val="solid"/>
                      <a:round/>
                      <a:headEnd len="sm" w="sm" type="none"/>
                      <a:tailEnd len="sm" w="sm" type="none"/>
                    </a:lnL>
                    <a:lnR cap="flat" cmpd="sng" w="19050">
                      <a:solidFill>
                        <a:srgbClr val="9A9A9A">
                          <a:alpha val="0"/>
                        </a:srgbClr>
                      </a:solidFill>
                      <a:prstDash val="solid"/>
                      <a:round/>
                      <a:headEnd len="sm" w="sm" type="none"/>
                      <a:tailEnd len="sm" w="sm" type="none"/>
                    </a:lnR>
                    <a:lnT cap="flat" cmpd="sng" w="9525">
                      <a:solidFill>
                        <a:schemeClr val="lt2"/>
                      </a:solidFill>
                      <a:prstDash val="solid"/>
                      <a:round/>
                      <a:headEnd len="sm" w="sm" type="none"/>
                      <a:tailEnd len="sm" w="sm" type="none"/>
                    </a:lnT>
                    <a:lnB cap="flat" cmpd="sng" w="28575">
                      <a:solidFill>
                        <a:srgbClr val="252525">
                          <a:alpha val="0"/>
                        </a:srgbClr>
                      </a:solidFill>
                      <a:prstDash val="solid"/>
                      <a:round/>
                      <a:headEnd len="sm" w="sm" type="none"/>
                      <a:tailEnd len="sm" w="sm" type="none"/>
                    </a:lnB>
                  </a:tcPr>
                </a:tc>
              </a:tr>
            </a:tbl>
          </a:graphicData>
        </a:graphic>
      </p:graphicFrame>
      <p:sp>
        <p:nvSpPr>
          <p:cNvPr id="84" name="Google Shape;84;p14"/>
          <p:cNvSpPr txBox="1"/>
          <p:nvPr/>
        </p:nvSpPr>
        <p:spPr>
          <a:xfrm>
            <a:off x="232975" y="1267381"/>
            <a:ext cx="6613200" cy="10467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3400">
                <a:solidFill>
                  <a:schemeClr val="dk1"/>
                </a:solidFill>
                <a:latin typeface="Inter Tight"/>
                <a:ea typeface="Inter Tight"/>
                <a:cs typeface="Inter Tight"/>
                <a:sym typeface="Inter Tight"/>
              </a:rPr>
              <a:t>What business teams are responsible for</a:t>
            </a:r>
            <a:endParaRPr sz="3400">
              <a:solidFill>
                <a:schemeClr val="dk1"/>
              </a:solidFill>
              <a:latin typeface="Inter Tight"/>
              <a:ea typeface="Inter Tight"/>
              <a:cs typeface="Inter Tight"/>
              <a:sym typeface="Inter Tight"/>
            </a:endParaRPr>
          </a:p>
        </p:txBody>
      </p:sp>
      <p:sp>
        <p:nvSpPr>
          <p:cNvPr id="85" name="Google Shape;85;p14"/>
          <p:cNvSpPr txBox="1"/>
          <p:nvPr/>
        </p:nvSpPr>
        <p:spPr>
          <a:xfrm>
            <a:off x="232975" y="2918940"/>
            <a:ext cx="6704700" cy="812700"/>
          </a:xfrm>
          <a:prstGeom prst="rect">
            <a:avLst/>
          </a:prstGeom>
          <a:noFill/>
          <a:ln>
            <a:noFill/>
          </a:ln>
        </p:spPr>
        <p:txBody>
          <a:bodyPr anchorCtr="0" anchor="t" bIns="0" lIns="0" spcFirstLastPara="1" rIns="0" wrap="square" tIns="0">
            <a:spAutoFit/>
          </a:bodyPr>
          <a:lstStyle/>
          <a:p>
            <a:pPr indent="0" lvl="0" marL="0" rtl="0" algn="l">
              <a:lnSpc>
                <a:spcPct val="115000"/>
              </a:lnSpc>
              <a:spcBef>
                <a:spcPts val="0"/>
              </a:spcBef>
              <a:spcAft>
                <a:spcPts val="0"/>
              </a:spcAft>
              <a:buNone/>
            </a:pPr>
            <a:r>
              <a:rPr lang="en" sz="1600">
                <a:solidFill>
                  <a:schemeClr val="lt2"/>
                </a:solidFill>
                <a:latin typeface="Inter"/>
                <a:ea typeface="Inter"/>
                <a:cs typeface="Inter"/>
                <a:sym typeface="Inter"/>
              </a:rPr>
              <a:t>To help security reviews progress quickly, business requestors play an important role by providing accurate and complete information at the time of submission.</a:t>
            </a:r>
            <a:endParaRPr sz="1600">
              <a:solidFill>
                <a:schemeClr val="lt2"/>
              </a:solidFill>
              <a:latin typeface="Inter"/>
              <a:ea typeface="Inter"/>
              <a:cs typeface="Inter"/>
              <a:sym typeface="Inter"/>
            </a:endParaRPr>
          </a:p>
        </p:txBody>
      </p:sp>
      <p:pic>
        <p:nvPicPr>
          <p:cNvPr id="86" name="Google Shape;86;p14" title="Content Block - 960x1080.png"/>
          <p:cNvPicPr preferRelativeResize="0"/>
          <p:nvPr/>
        </p:nvPicPr>
        <p:blipFill rotWithShape="1">
          <a:blip r:embed="rId3">
            <a:alphaModFix/>
          </a:blip>
          <a:srcRect b="0" l="0" r="0" t="0"/>
          <a:stretch/>
        </p:blipFill>
        <p:spPr>
          <a:xfrm>
            <a:off x="9144000" y="0"/>
            <a:ext cx="9141760" cy="1028700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0" name="Shape 90"/>
        <p:cNvGrpSpPr/>
        <p:nvPr/>
      </p:nvGrpSpPr>
      <p:grpSpPr>
        <a:xfrm>
          <a:off x="0" y="0"/>
          <a:ext cx="0" cy="0"/>
          <a:chOff x="0" y="0"/>
          <a:chExt cx="0" cy="0"/>
        </a:xfrm>
      </p:grpSpPr>
      <p:sp>
        <p:nvSpPr>
          <p:cNvPr id="91" name="Google Shape;91;p15"/>
          <p:cNvSpPr txBox="1"/>
          <p:nvPr>
            <p:ph type="title"/>
          </p:nvPr>
        </p:nvSpPr>
        <p:spPr>
          <a:xfrm>
            <a:off x="232975" y="1322034"/>
            <a:ext cx="11776200" cy="14313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None/>
            </a:pPr>
            <a:r>
              <a:rPr lang="en" sz="3400"/>
              <a:t>Submitting a vendor security request via UpGuard</a:t>
            </a:r>
            <a:endParaRPr sz="3400"/>
          </a:p>
          <a:p>
            <a:pPr indent="0" lvl="0" marL="0" rtl="0" algn="l">
              <a:lnSpc>
                <a:spcPct val="115000"/>
              </a:lnSpc>
              <a:spcBef>
                <a:spcPts val="0"/>
              </a:spcBef>
              <a:spcAft>
                <a:spcPts val="0"/>
              </a:spcAft>
              <a:buNone/>
            </a:pPr>
            <a:r>
              <a:t/>
            </a:r>
            <a:endParaRPr sz="1600">
              <a:solidFill>
                <a:schemeClr val="lt2"/>
              </a:solidFill>
              <a:latin typeface="Inter"/>
              <a:ea typeface="Inter"/>
              <a:cs typeface="Inter"/>
              <a:sym typeface="Inter"/>
            </a:endParaRPr>
          </a:p>
          <a:p>
            <a:pPr indent="0" lvl="0" marL="0" rtl="0" algn="l">
              <a:lnSpc>
                <a:spcPct val="115000"/>
              </a:lnSpc>
              <a:spcBef>
                <a:spcPts val="0"/>
              </a:spcBef>
              <a:spcAft>
                <a:spcPts val="0"/>
              </a:spcAft>
              <a:buNone/>
            </a:pPr>
            <a:r>
              <a:rPr lang="en" sz="1600">
                <a:solidFill>
                  <a:schemeClr val="lt2"/>
                </a:solidFill>
                <a:latin typeface="Inter"/>
                <a:ea typeface="Inter"/>
                <a:cs typeface="Inter"/>
                <a:sym typeface="Inter"/>
              </a:rPr>
              <a:t>All vendor security requests should be submitted through the UpGuard Vendor Onboarding Portal. This portal is the starting point for initiating a security review and ensures requests reach InfoSec with the right information from the outset.</a:t>
            </a:r>
            <a:endParaRPr sz="1600">
              <a:solidFill>
                <a:schemeClr val="lt2"/>
              </a:solidFill>
              <a:latin typeface="Inter"/>
              <a:ea typeface="Inter"/>
              <a:cs typeface="Inter"/>
              <a:sym typeface="Inter"/>
            </a:endParaRPr>
          </a:p>
          <a:p>
            <a:pPr indent="0" lvl="0" marL="0" rtl="0" algn="l">
              <a:spcBef>
                <a:spcPts val="0"/>
              </a:spcBef>
              <a:spcAft>
                <a:spcPts val="0"/>
              </a:spcAft>
              <a:buNone/>
            </a:pPr>
            <a:r>
              <a:t/>
            </a:r>
            <a:endParaRPr/>
          </a:p>
        </p:txBody>
      </p:sp>
      <p:graphicFrame>
        <p:nvGraphicFramePr>
          <p:cNvPr id="92" name="Google Shape;92;p15"/>
          <p:cNvGraphicFramePr/>
          <p:nvPr/>
        </p:nvGraphicFramePr>
        <p:xfrm>
          <a:off x="264111" y="6492231"/>
          <a:ext cx="3000000" cy="3000000"/>
        </p:xfrm>
        <a:graphic>
          <a:graphicData uri="http://schemas.openxmlformats.org/drawingml/2006/table">
            <a:tbl>
              <a:tblPr>
                <a:noFill/>
                <a:tableStyleId>{12C015AA-2086-454D-980D-70C68C2351CC}</a:tableStyleId>
              </a:tblPr>
              <a:tblGrid>
                <a:gridCol w="5759275"/>
              </a:tblGrid>
              <a:tr h="4097650">
                <a:tc>
                  <a:txBody>
                    <a:bodyPr/>
                    <a:lstStyle/>
                    <a:p>
                      <a:pPr indent="-330200" lvl="0" marL="457200" rtl="0" algn="l">
                        <a:lnSpc>
                          <a:spcPct val="115000"/>
                        </a:lnSpc>
                        <a:spcBef>
                          <a:spcPts val="0"/>
                        </a:spcBef>
                        <a:spcAft>
                          <a:spcPts val="0"/>
                        </a:spcAft>
                        <a:buClr>
                          <a:schemeClr val="dk1"/>
                        </a:buClr>
                        <a:buSzPts val="1600"/>
                        <a:buFont typeface="Inter"/>
                        <a:buAutoNum type="arabicPeriod"/>
                      </a:pPr>
                      <a:r>
                        <a:rPr lang="en" sz="1600">
                          <a:solidFill>
                            <a:schemeClr val="dk1"/>
                          </a:solidFill>
                          <a:latin typeface="Inter"/>
                          <a:ea typeface="Inter"/>
                          <a:cs typeface="Inter"/>
                          <a:sym typeface="Inter"/>
                        </a:rPr>
                        <a:t>Submit a vendor security assessment request</a:t>
                      </a:r>
                      <a:endParaRPr sz="1600">
                        <a:solidFill>
                          <a:schemeClr val="dk1"/>
                        </a:solidFill>
                        <a:latin typeface="Inter"/>
                        <a:ea typeface="Inter"/>
                        <a:cs typeface="Inter"/>
                        <a:sym typeface="Inter"/>
                      </a:endParaRPr>
                    </a:p>
                    <a:p>
                      <a:pPr indent="0" lvl="0" marL="457200" rtl="0" algn="l">
                        <a:lnSpc>
                          <a:spcPct val="115000"/>
                        </a:lnSpc>
                        <a:spcBef>
                          <a:spcPts val="0"/>
                        </a:spcBef>
                        <a:spcAft>
                          <a:spcPts val="0"/>
                        </a:spcAft>
                        <a:buNone/>
                      </a:pPr>
                      <a:r>
                        <a:t/>
                      </a:r>
                      <a:endParaRPr sz="1600">
                        <a:solidFill>
                          <a:srgbClr val="FFFFFF"/>
                        </a:solidFill>
                        <a:latin typeface="Inter"/>
                        <a:ea typeface="Inter"/>
                        <a:cs typeface="Inter"/>
                        <a:sym typeface="Inter"/>
                      </a:endParaRPr>
                    </a:p>
                    <a:p>
                      <a:pPr indent="-330200" lvl="1" marL="914400" rtl="0" algn="l">
                        <a:lnSpc>
                          <a:spcPct val="115000"/>
                        </a:lnSpc>
                        <a:spcBef>
                          <a:spcPts val="0"/>
                        </a:spcBef>
                        <a:spcAft>
                          <a:spcPts val="0"/>
                        </a:spcAft>
                        <a:buClr>
                          <a:schemeClr val="lt2"/>
                        </a:buClr>
                        <a:buSzPts val="1600"/>
                        <a:buFont typeface="Inter"/>
                        <a:buAutoNum type="arabicPeriod"/>
                      </a:pPr>
                      <a:r>
                        <a:rPr lang="en" sz="1600">
                          <a:solidFill>
                            <a:schemeClr val="lt2"/>
                          </a:solidFill>
                          <a:latin typeface="Inter"/>
                          <a:ea typeface="Inter"/>
                          <a:cs typeface="Inter"/>
                          <a:sym typeface="Inter"/>
                        </a:rPr>
                        <a:t>Access our UpGuard Vendor Onboarding Portal here:  [</a:t>
                      </a:r>
                      <a:r>
                        <a:rPr lang="en" sz="1600">
                          <a:solidFill>
                            <a:schemeClr val="lt2"/>
                          </a:solidFill>
                          <a:highlight>
                            <a:srgbClr val="00FF00"/>
                          </a:highlight>
                          <a:latin typeface="Inter"/>
                          <a:ea typeface="Inter"/>
                          <a:cs typeface="Inter"/>
                          <a:sym typeface="Inter"/>
                        </a:rPr>
                        <a:t>insert portal location link</a:t>
                      </a:r>
                      <a:r>
                        <a:rPr lang="en" sz="1600">
                          <a:solidFill>
                            <a:schemeClr val="lt2"/>
                          </a:solidFill>
                          <a:latin typeface="Inter"/>
                          <a:ea typeface="Inter"/>
                          <a:cs typeface="Inter"/>
                          <a:sym typeface="Inter"/>
                        </a:rPr>
                        <a:t>]</a:t>
                      </a:r>
                      <a:endParaRPr sz="1600">
                        <a:solidFill>
                          <a:schemeClr val="lt2"/>
                        </a:solidFill>
                        <a:latin typeface="Inter"/>
                        <a:ea typeface="Inter"/>
                        <a:cs typeface="Inter"/>
                        <a:sym typeface="Inter"/>
                      </a:endParaRPr>
                    </a:p>
                    <a:p>
                      <a:pPr indent="-330200" lvl="1" marL="914400" rtl="0" algn="l">
                        <a:lnSpc>
                          <a:spcPct val="115000"/>
                        </a:lnSpc>
                        <a:spcBef>
                          <a:spcPts val="0"/>
                        </a:spcBef>
                        <a:spcAft>
                          <a:spcPts val="0"/>
                        </a:spcAft>
                        <a:buClr>
                          <a:schemeClr val="lt2"/>
                        </a:buClr>
                        <a:buSzPts val="1600"/>
                        <a:buFont typeface="Inter"/>
                        <a:buAutoNum type="arabicPeriod"/>
                      </a:pPr>
                      <a:r>
                        <a:rPr lang="en" sz="1600">
                          <a:solidFill>
                            <a:schemeClr val="lt2"/>
                          </a:solidFill>
                          <a:latin typeface="Inter"/>
                          <a:ea typeface="Inter"/>
                          <a:cs typeface="Inter"/>
                          <a:sym typeface="Inter"/>
                        </a:rPr>
                        <a:t>Enter your work email </a:t>
                      </a:r>
                      <a:endParaRPr sz="1600">
                        <a:solidFill>
                          <a:schemeClr val="lt2"/>
                        </a:solidFill>
                        <a:latin typeface="Inter"/>
                        <a:ea typeface="Inter"/>
                        <a:cs typeface="Inter"/>
                        <a:sym typeface="Inter"/>
                      </a:endParaRPr>
                    </a:p>
                    <a:p>
                      <a:pPr indent="-330200" lvl="1" marL="914400" rtl="0" algn="l">
                        <a:lnSpc>
                          <a:spcPct val="115000"/>
                        </a:lnSpc>
                        <a:spcBef>
                          <a:spcPts val="0"/>
                        </a:spcBef>
                        <a:spcAft>
                          <a:spcPts val="0"/>
                        </a:spcAft>
                        <a:buClr>
                          <a:schemeClr val="lt2"/>
                        </a:buClr>
                        <a:buSzPts val="1600"/>
                        <a:buFont typeface="Inter"/>
                        <a:buAutoNum type="arabicPeriod"/>
                      </a:pPr>
                      <a:r>
                        <a:rPr lang="en" sz="1600">
                          <a:solidFill>
                            <a:schemeClr val="lt2"/>
                          </a:solidFill>
                          <a:latin typeface="Inter"/>
                          <a:ea typeface="Inter"/>
                          <a:cs typeface="Inter"/>
                          <a:sym typeface="Inter"/>
                        </a:rPr>
                        <a:t>Follow the SSO prompts or check your email for the verification message and click the link to access the intake form.</a:t>
                      </a:r>
                      <a:endParaRPr sz="1600">
                        <a:solidFill>
                          <a:schemeClr val="lt2"/>
                        </a:solidFill>
                        <a:highlight>
                          <a:srgbClr val="00FF00"/>
                        </a:highlight>
                        <a:latin typeface="Inter"/>
                        <a:ea typeface="Inter"/>
                        <a:cs typeface="Inter"/>
                        <a:sym typeface="Inter"/>
                      </a:endParaRPr>
                    </a:p>
                    <a:p>
                      <a:pPr indent="-330200" lvl="1" marL="914400" rtl="0" algn="l">
                        <a:lnSpc>
                          <a:spcPct val="115000"/>
                        </a:lnSpc>
                        <a:spcBef>
                          <a:spcPts val="0"/>
                        </a:spcBef>
                        <a:spcAft>
                          <a:spcPts val="0"/>
                        </a:spcAft>
                        <a:buClr>
                          <a:schemeClr val="lt2"/>
                        </a:buClr>
                        <a:buSzPts val="1600"/>
                        <a:buFont typeface="Inter"/>
                        <a:buAutoNum type="arabicPeriod"/>
                      </a:pPr>
                      <a:r>
                        <a:rPr lang="en" sz="1600">
                          <a:solidFill>
                            <a:schemeClr val="lt2"/>
                          </a:solidFill>
                          <a:latin typeface="Inter"/>
                          <a:ea typeface="Inter"/>
                          <a:cs typeface="Inter"/>
                          <a:sym typeface="Inter"/>
                        </a:rPr>
                        <a:t>Complete all necessary fields in the form.</a:t>
                      </a:r>
                      <a:endParaRPr sz="1600">
                        <a:solidFill>
                          <a:schemeClr val="lt2"/>
                        </a:solidFill>
                        <a:latin typeface="Inter"/>
                        <a:ea typeface="Inter"/>
                        <a:cs typeface="Inter"/>
                        <a:sym typeface="Inter"/>
                      </a:endParaRPr>
                    </a:p>
                    <a:p>
                      <a:pPr indent="-330200" lvl="1" marL="914400" rtl="0" algn="l">
                        <a:lnSpc>
                          <a:spcPct val="115000"/>
                        </a:lnSpc>
                        <a:spcBef>
                          <a:spcPts val="0"/>
                        </a:spcBef>
                        <a:spcAft>
                          <a:spcPts val="0"/>
                        </a:spcAft>
                        <a:buClr>
                          <a:schemeClr val="lt2"/>
                        </a:buClr>
                        <a:buSzPts val="1600"/>
                        <a:buFont typeface="Inter"/>
                        <a:buAutoNum type="arabicPeriod"/>
                      </a:pPr>
                      <a:r>
                        <a:rPr lang="en" sz="1600">
                          <a:solidFill>
                            <a:schemeClr val="lt2"/>
                          </a:solidFill>
                          <a:latin typeface="Inter"/>
                          <a:ea typeface="Inter"/>
                          <a:cs typeface="Inter"/>
                          <a:sym typeface="Inter"/>
                        </a:rPr>
                        <a:t>Hit the ‘Submit request’ button. You’ll receive a confirmation email shortly after.</a:t>
                      </a:r>
                      <a:endParaRPr sz="1600">
                        <a:solidFill>
                          <a:srgbClr val="9A9A9A"/>
                        </a:solidFill>
                        <a:latin typeface="Inter"/>
                        <a:ea typeface="Inter"/>
                        <a:cs typeface="Inter"/>
                        <a:sym typeface="Inter"/>
                      </a:endParaRPr>
                    </a:p>
                  </a:txBody>
                  <a:tcPr marT="228600" marB="685800" marR="228600" marL="0">
                    <a:lnL cap="flat" cmpd="sng" w="19050">
                      <a:solidFill>
                        <a:srgbClr val="9A9A9A">
                          <a:alpha val="0"/>
                        </a:srgbClr>
                      </a:solidFill>
                      <a:prstDash val="solid"/>
                      <a:round/>
                      <a:headEnd len="sm" w="sm" type="none"/>
                      <a:tailEnd len="sm" w="sm" type="none"/>
                    </a:lnL>
                    <a:lnR cap="flat" cmpd="sng" w="19050">
                      <a:solidFill>
                        <a:srgbClr val="9A9A9A">
                          <a:alpha val="0"/>
                        </a:srgbClr>
                      </a:solidFill>
                      <a:prstDash val="solid"/>
                      <a:round/>
                      <a:headEnd len="sm" w="sm" type="none"/>
                      <a:tailEnd len="sm" w="sm" type="none"/>
                    </a:lnR>
                    <a:lnT cap="flat" cmpd="sng" w="9525">
                      <a:solidFill>
                        <a:schemeClr val="lt2"/>
                      </a:solidFill>
                      <a:prstDash val="solid"/>
                      <a:round/>
                      <a:headEnd len="sm" w="sm" type="none"/>
                      <a:tailEnd len="sm" w="sm" type="none"/>
                    </a:lnT>
                    <a:lnB cap="flat" cmpd="sng" w="28575">
                      <a:solidFill>
                        <a:srgbClr val="252525">
                          <a:alpha val="0"/>
                        </a:srgbClr>
                      </a:solidFill>
                      <a:prstDash val="solid"/>
                      <a:round/>
                      <a:headEnd len="sm" w="sm" type="none"/>
                      <a:tailEnd len="sm" w="sm" type="none"/>
                    </a:lnB>
                  </a:tcPr>
                </a:tc>
              </a:tr>
            </a:tbl>
          </a:graphicData>
        </a:graphic>
      </p:graphicFrame>
      <p:sp>
        <p:nvSpPr>
          <p:cNvPr id="93" name="Google Shape;93;p15"/>
          <p:cNvSpPr txBox="1"/>
          <p:nvPr/>
        </p:nvSpPr>
        <p:spPr>
          <a:xfrm>
            <a:off x="234349" y="2905471"/>
            <a:ext cx="6647100" cy="5451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lang="en" sz="2400">
                <a:solidFill>
                  <a:schemeClr val="dk1"/>
                </a:solidFill>
                <a:latin typeface="Inter Tight"/>
                <a:ea typeface="Inter Tight"/>
                <a:cs typeface="Inter Tight"/>
                <a:sym typeface="Inter Tight"/>
              </a:rPr>
              <a:t>Step-by-step process</a:t>
            </a:r>
            <a:endParaRPr>
              <a:solidFill>
                <a:schemeClr val="dk1"/>
              </a:solidFill>
            </a:endParaRPr>
          </a:p>
        </p:txBody>
      </p:sp>
      <p:graphicFrame>
        <p:nvGraphicFramePr>
          <p:cNvPr id="94" name="Google Shape;94;p15"/>
          <p:cNvGraphicFramePr/>
          <p:nvPr/>
        </p:nvGraphicFramePr>
        <p:xfrm>
          <a:off x="6245085" y="6486358"/>
          <a:ext cx="3000000" cy="3000000"/>
        </p:xfrm>
        <a:graphic>
          <a:graphicData uri="http://schemas.openxmlformats.org/drawingml/2006/table">
            <a:tbl>
              <a:tblPr>
                <a:noFill/>
                <a:tableStyleId>{12C015AA-2086-454D-980D-70C68C2351CC}</a:tableStyleId>
              </a:tblPr>
              <a:tblGrid>
                <a:gridCol w="5759275"/>
              </a:tblGrid>
              <a:tr h="381000">
                <a:tc>
                  <a:txBody>
                    <a:bodyPr/>
                    <a:lstStyle/>
                    <a:p>
                      <a:pPr indent="-330200" lvl="0" marL="457200" rtl="0" algn="l">
                        <a:lnSpc>
                          <a:spcPct val="115000"/>
                        </a:lnSpc>
                        <a:spcBef>
                          <a:spcPts val="0"/>
                        </a:spcBef>
                        <a:spcAft>
                          <a:spcPts val="0"/>
                        </a:spcAft>
                        <a:buClr>
                          <a:schemeClr val="dk1"/>
                        </a:buClr>
                        <a:buSzPts val="1600"/>
                        <a:buFont typeface="Inter"/>
                        <a:buAutoNum type="arabicPeriod" startAt="2"/>
                      </a:pPr>
                      <a:r>
                        <a:rPr lang="en" sz="1600">
                          <a:solidFill>
                            <a:schemeClr val="dk1"/>
                          </a:solidFill>
                          <a:latin typeface="Inter"/>
                          <a:ea typeface="Inter"/>
                          <a:cs typeface="Inter"/>
                          <a:sym typeface="Inter"/>
                        </a:rPr>
                        <a:t>InfoSec will review the request in UpGuard and decide if the vendor requires a formal security assessment:</a:t>
                      </a:r>
                      <a:endParaRPr sz="1600">
                        <a:solidFill>
                          <a:schemeClr val="dk1"/>
                        </a:solidFill>
                        <a:latin typeface="Inter"/>
                        <a:ea typeface="Inter"/>
                        <a:cs typeface="Inter"/>
                        <a:sym typeface="Inter"/>
                      </a:endParaRPr>
                    </a:p>
                    <a:p>
                      <a:pPr indent="0" lvl="0" marL="457200" rtl="0" algn="l">
                        <a:lnSpc>
                          <a:spcPct val="115000"/>
                        </a:lnSpc>
                        <a:spcBef>
                          <a:spcPts val="0"/>
                        </a:spcBef>
                        <a:spcAft>
                          <a:spcPts val="0"/>
                        </a:spcAft>
                        <a:buNone/>
                      </a:pPr>
                      <a:r>
                        <a:t/>
                      </a:r>
                      <a:endParaRPr sz="1600">
                        <a:solidFill>
                          <a:srgbClr val="FFFFFF"/>
                        </a:solidFill>
                        <a:latin typeface="Inter"/>
                        <a:ea typeface="Inter"/>
                        <a:cs typeface="Inter"/>
                        <a:sym typeface="Inter"/>
                      </a:endParaRPr>
                    </a:p>
                    <a:p>
                      <a:pPr indent="-330200" lvl="1" marL="914400" rtl="0" algn="l">
                        <a:lnSpc>
                          <a:spcPct val="115000"/>
                        </a:lnSpc>
                        <a:spcBef>
                          <a:spcPts val="0"/>
                        </a:spcBef>
                        <a:spcAft>
                          <a:spcPts val="0"/>
                        </a:spcAft>
                        <a:buClr>
                          <a:schemeClr val="lt2"/>
                        </a:buClr>
                        <a:buSzPts val="1600"/>
                        <a:buFont typeface="Inter"/>
                        <a:buAutoNum type="arabicPeriod"/>
                      </a:pPr>
                      <a:r>
                        <a:rPr lang="en" sz="1600">
                          <a:solidFill>
                            <a:schemeClr val="lt2"/>
                          </a:solidFill>
                          <a:latin typeface="Inter"/>
                          <a:ea typeface="Inter"/>
                          <a:cs typeface="Inter"/>
                          <a:sym typeface="Inter"/>
                        </a:rPr>
                        <a:t>If yes = Assessment is then launched, with outcomes shared once available.</a:t>
                      </a:r>
                      <a:endParaRPr sz="1600">
                        <a:solidFill>
                          <a:schemeClr val="lt2"/>
                        </a:solidFill>
                        <a:latin typeface="Inter"/>
                        <a:ea typeface="Inter"/>
                        <a:cs typeface="Inter"/>
                        <a:sym typeface="Inter"/>
                      </a:endParaRPr>
                    </a:p>
                    <a:p>
                      <a:pPr indent="-330200" lvl="1" marL="914400" rtl="0" algn="l">
                        <a:lnSpc>
                          <a:spcPct val="115000"/>
                        </a:lnSpc>
                        <a:spcBef>
                          <a:spcPts val="0"/>
                        </a:spcBef>
                        <a:spcAft>
                          <a:spcPts val="0"/>
                        </a:spcAft>
                        <a:buClr>
                          <a:schemeClr val="lt2"/>
                        </a:buClr>
                        <a:buSzPts val="1600"/>
                        <a:buFont typeface="Inter"/>
                        <a:buAutoNum type="arabicPeriod"/>
                      </a:pPr>
                      <a:r>
                        <a:rPr lang="en" sz="1600">
                          <a:solidFill>
                            <a:schemeClr val="lt2"/>
                          </a:solidFill>
                          <a:latin typeface="Inter"/>
                          <a:ea typeface="Inter"/>
                          <a:cs typeface="Inter"/>
                          <a:sym typeface="Inter"/>
                        </a:rPr>
                        <a:t>If no = Analyst makes an immediate determination and responds to the request.</a:t>
                      </a:r>
                      <a:endParaRPr sz="1600">
                        <a:solidFill>
                          <a:srgbClr val="FFFFFF"/>
                        </a:solidFill>
                        <a:latin typeface="Inter"/>
                        <a:ea typeface="Inter"/>
                        <a:cs typeface="Inter"/>
                        <a:sym typeface="Inter"/>
                      </a:endParaRPr>
                    </a:p>
                    <a:p>
                      <a:pPr indent="0" lvl="0" marL="0" rtl="0" algn="l">
                        <a:lnSpc>
                          <a:spcPct val="115000"/>
                        </a:lnSpc>
                        <a:spcBef>
                          <a:spcPts val="0"/>
                        </a:spcBef>
                        <a:spcAft>
                          <a:spcPts val="0"/>
                        </a:spcAft>
                        <a:buNone/>
                      </a:pPr>
                      <a:r>
                        <a:t/>
                      </a:r>
                      <a:endParaRPr sz="1600">
                        <a:solidFill>
                          <a:srgbClr val="9A9A9A"/>
                        </a:solidFill>
                        <a:latin typeface="Inter"/>
                        <a:ea typeface="Inter"/>
                        <a:cs typeface="Inter"/>
                        <a:sym typeface="Inter"/>
                      </a:endParaRPr>
                    </a:p>
                    <a:p>
                      <a:pPr indent="0" lvl="0" marL="0" rtl="0" algn="l">
                        <a:lnSpc>
                          <a:spcPct val="115000"/>
                        </a:lnSpc>
                        <a:spcBef>
                          <a:spcPts val="0"/>
                        </a:spcBef>
                        <a:spcAft>
                          <a:spcPts val="0"/>
                        </a:spcAft>
                        <a:buNone/>
                      </a:pPr>
                      <a:r>
                        <a:t/>
                      </a:r>
                      <a:endParaRPr sz="1600">
                        <a:solidFill>
                          <a:srgbClr val="9A9A9A"/>
                        </a:solidFill>
                        <a:latin typeface="Inter"/>
                        <a:ea typeface="Inter"/>
                        <a:cs typeface="Inter"/>
                        <a:sym typeface="Inter"/>
                      </a:endParaRPr>
                    </a:p>
                    <a:p>
                      <a:pPr indent="0" lvl="0" marL="0" rtl="0" algn="l">
                        <a:lnSpc>
                          <a:spcPct val="115000"/>
                        </a:lnSpc>
                        <a:spcBef>
                          <a:spcPts val="0"/>
                        </a:spcBef>
                        <a:spcAft>
                          <a:spcPts val="0"/>
                        </a:spcAft>
                        <a:buNone/>
                      </a:pPr>
                      <a:r>
                        <a:t/>
                      </a:r>
                      <a:endParaRPr sz="1600">
                        <a:solidFill>
                          <a:srgbClr val="9A9A9A"/>
                        </a:solidFill>
                        <a:latin typeface="Inter"/>
                        <a:ea typeface="Inter"/>
                        <a:cs typeface="Inter"/>
                        <a:sym typeface="Inter"/>
                      </a:endParaRPr>
                    </a:p>
                  </a:txBody>
                  <a:tcPr marT="228600" marB="685800" marR="228600" marL="0">
                    <a:lnL cap="flat" cmpd="sng" w="19050">
                      <a:solidFill>
                        <a:srgbClr val="9A9A9A">
                          <a:alpha val="0"/>
                        </a:srgbClr>
                      </a:solidFill>
                      <a:prstDash val="solid"/>
                      <a:round/>
                      <a:headEnd len="sm" w="sm" type="none"/>
                      <a:tailEnd len="sm" w="sm" type="none"/>
                    </a:lnL>
                    <a:lnR cap="flat" cmpd="sng" w="19050">
                      <a:solidFill>
                        <a:srgbClr val="9A9A9A">
                          <a:alpha val="0"/>
                        </a:srgbClr>
                      </a:solidFill>
                      <a:prstDash val="solid"/>
                      <a:round/>
                      <a:headEnd len="sm" w="sm" type="none"/>
                      <a:tailEnd len="sm" w="sm" type="none"/>
                    </a:lnR>
                    <a:lnT cap="flat" cmpd="sng" w="9525">
                      <a:solidFill>
                        <a:schemeClr val="lt2"/>
                      </a:solidFill>
                      <a:prstDash val="solid"/>
                      <a:round/>
                      <a:headEnd len="sm" w="sm" type="none"/>
                      <a:tailEnd len="sm" w="sm" type="none"/>
                    </a:lnT>
                    <a:lnB cap="flat" cmpd="sng" w="28575">
                      <a:solidFill>
                        <a:srgbClr val="252525">
                          <a:alpha val="0"/>
                        </a:srgbClr>
                      </a:solidFill>
                      <a:prstDash val="solid"/>
                      <a:round/>
                      <a:headEnd len="sm" w="sm" type="none"/>
                      <a:tailEnd len="sm" w="sm" type="none"/>
                    </a:lnB>
                  </a:tcPr>
                </a:tc>
              </a:tr>
            </a:tbl>
          </a:graphicData>
        </a:graphic>
      </p:graphicFrame>
      <p:graphicFrame>
        <p:nvGraphicFramePr>
          <p:cNvPr id="95" name="Google Shape;95;p15"/>
          <p:cNvGraphicFramePr/>
          <p:nvPr/>
        </p:nvGraphicFramePr>
        <p:xfrm>
          <a:off x="12272838" y="6491619"/>
          <a:ext cx="3000000" cy="3000000"/>
        </p:xfrm>
        <a:graphic>
          <a:graphicData uri="http://schemas.openxmlformats.org/drawingml/2006/table">
            <a:tbl>
              <a:tblPr>
                <a:noFill/>
                <a:tableStyleId>{12C015AA-2086-454D-980D-70C68C2351CC}</a:tableStyleId>
              </a:tblPr>
              <a:tblGrid>
                <a:gridCol w="5790375"/>
              </a:tblGrid>
              <a:tr h="381000">
                <a:tc>
                  <a:txBody>
                    <a:bodyPr/>
                    <a:lstStyle/>
                    <a:p>
                      <a:pPr indent="-330200" lvl="0" marL="457200" rtl="0" algn="l">
                        <a:lnSpc>
                          <a:spcPct val="115000"/>
                        </a:lnSpc>
                        <a:spcBef>
                          <a:spcPts val="0"/>
                        </a:spcBef>
                        <a:spcAft>
                          <a:spcPts val="0"/>
                        </a:spcAft>
                        <a:buClr>
                          <a:schemeClr val="dk1"/>
                        </a:buClr>
                        <a:buSzPts val="1600"/>
                        <a:buFont typeface="Inter"/>
                        <a:buAutoNum type="arabicPeriod" startAt="3"/>
                      </a:pPr>
                      <a:r>
                        <a:rPr lang="en" sz="1600">
                          <a:solidFill>
                            <a:schemeClr val="dk1"/>
                          </a:solidFill>
                          <a:latin typeface="Inter"/>
                          <a:ea typeface="Inter"/>
                          <a:cs typeface="Inter"/>
                          <a:sym typeface="Inter"/>
                        </a:rPr>
                        <a:t>You’ll receive notification of the outcome, along with the risk assessment (if complete) and instructed on any further action that may be required.</a:t>
                      </a:r>
                      <a:endParaRPr sz="1600">
                        <a:solidFill>
                          <a:schemeClr val="dk1"/>
                        </a:solidFill>
                        <a:latin typeface="Inter"/>
                        <a:ea typeface="Inter"/>
                        <a:cs typeface="Inter"/>
                        <a:sym typeface="Inter"/>
                      </a:endParaRPr>
                    </a:p>
                  </a:txBody>
                  <a:tcPr marT="228600" marB="685800" marR="228600" marL="0">
                    <a:lnL cap="flat" cmpd="sng" w="19050">
                      <a:solidFill>
                        <a:srgbClr val="9A9A9A">
                          <a:alpha val="0"/>
                        </a:srgbClr>
                      </a:solidFill>
                      <a:prstDash val="solid"/>
                      <a:round/>
                      <a:headEnd len="sm" w="sm" type="none"/>
                      <a:tailEnd len="sm" w="sm" type="none"/>
                    </a:lnL>
                    <a:lnR cap="flat" cmpd="sng" w="19050">
                      <a:solidFill>
                        <a:srgbClr val="9A9A9A">
                          <a:alpha val="0"/>
                        </a:srgbClr>
                      </a:solidFill>
                      <a:prstDash val="solid"/>
                      <a:round/>
                      <a:headEnd len="sm" w="sm" type="none"/>
                      <a:tailEnd len="sm" w="sm" type="none"/>
                    </a:lnR>
                    <a:lnT cap="flat" cmpd="sng" w="9525">
                      <a:solidFill>
                        <a:schemeClr val="lt2"/>
                      </a:solidFill>
                      <a:prstDash val="solid"/>
                      <a:round/>
                      <a:headEnd len="sm" w="sm" type="none"/>
                      <a:tailEnd len="sm" w="sm" type="none"/>
                    </a:lnT>
                    <a:lnB cap="flat" cmpd="sng" w="28575">
                      <a:solidFill>
                        <a:srgbClr val="252525">
                          <a:alpha val="0"/>
                        </a:srgbClr>
                      </a:solidFill>
                      <a:prstDash val="solid"/>
                      <a:round/>
                      <a:headEnd len="sm" w="sm" type="none"/>
                      <a:tailEnd len="sm" w="sm" type="none"/>
                    </a:lnB>
                  </a:tcPr>
                </a:tc>
              </a:tr>
            </a:tbl>
          </a:graphicData>
        </a:graphic>
      </p:graphicFrame>
      <p:pic>
        <p:nvPicPr>
          <p:cNvPr id="96" name="Google Shape;96;p15" title="Content Block - 696x360.png"/>
          <p:cNvPicPr preferRelativeResize="0"/>
          <p:nvPr/>
        </p:nvPicPr>
        <p:blipFill rotWithShape="1">
          <a:blip r:embed="rId3">
            <a:alphaModFix/>
          </a:blip>
          <a:srcRect b="0" l="0" r="0" t="0"/>
          <a:stretch/>
        </p:blipFill>
        <p:spPr>
          <a:xfrm>
            <a:off x="258550" y="3450581"/>
            <a:ext cx="5765080" cy="2820601"/>
          </a:xfrm>
          <a:prstGeom prst="rect">
            <a:avLst/>
          </a:prstGeom>
          <a:noFill/>
          <a:ln>
            <a:noFill/>
          </a:ln>
        </p:spPr>
      </p:pic>
      <p:pic>
        <p:nvPicPr>
          <p:cNvPr id="97" name="Google Shape;97;p15" title="Review Request - 696x360.png"/>
          <p:cNvPicPr preferRelativeResize="0"/>
          <p:nvPr/>
        </p:nvPicPr>
        <p:blipFill rotWithShape="1">
          <a:blip r:embed="rId4">
            <a:alphaModFix/>
          </a:blip>
          <a:srcRect b="0" l="0" r="0" t="0"/>
          <a:stretch/>
        </p:blipFill>
        <p:spPr>
          <a:xfrm>
            <a:off x="6247400" y="3450575"/>
            <a:ext cx="5759276" cy="2817748"/>
          </a:xfrm>
          <a:prstGeom prst="rect">
            <a:avLst/>
          </a:prstGeom>
          <a:noFill/>
          <a:ln>
            <a:noFill/>
          </a:ln>
        </p:spPr>
      </p:pic>
      <p:sp>
        <p:nvSpPr>
          <p:cNvPr id="98" name="Google Shape;98;p15"/>
          <p:cNvSpPr/>
          <p:nvPr/>
        </p:nvSpPr>
        <p:spPr>
          <a:xfrm>
            <a:off x="-1763900" y="7528350"/>
            <a:ext cx="1625400" cy="307800"/>
          </a:xfrm>
          <a:prstGeom prst="rightArrow">
            <a:avLst>
              <a:gd fmla="val 50000" name="adj1"/>
              <a:gd fmla="val 50000" name="adj2"/>
            </a:avLst>
          </a:prstGeom>
          <a:solidFill>
            <a:srgbClr val="00FF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t>Add here</a:t>
            </a:r>
            <a:endParaRPr/>
          </a:p>
        </p:txBody>
      </p:sp>
      <p:pic>
        <p:nvPicPr>
          <p:cNvPr id="99" name="Google Shape;99;p15" title="Email notification - 696x360.png"/>
          <p:cNvPicPr preferRelativeResize="0"/>
          <p:nvPr/>
        </p:nvPicPr>
        <p:blipFill rotWithShape="1">
          <a:blip r:embed="rId5">
            <a:alphaModFix/>
          </a:blip>
          <a:srcRect b="0" l="0" r="0" t="0"/>
          <a:stretch/>
        </p:blipFill>
        <p:spPr>
          <a:xfrm>
            <a:off x="12287275" y="3450575"/>
            <a:ext cx="5790376" cy="283297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3" name="Shape 103"/>
        <p:cNvGrpSpPr/>
        <p:nvPr/>
      </p:nvGrpSpPr>
      <p:grpSpPr>
        <a:xfrm>
          <a:off x="0" y="0"/>
          <a:ext cx="0" cy="0"/>
          <a:chOff x="0" y="0"/>
          <a:chExt cx="0" cy="0"/>
        </a:xfrm>
      </p:grpSpPr>
      <p:sp>
        <p:nvSpPr>
          <p:cNvPr id="104" name="Google Shape;104;p16"/>
          <p:cNvSpPr/>
          <p:nvPr/>
        </p:nvSpPr>
        <p:spPr>
          <a:xfrm>
            <a:off x="5072365" y="2331036"/>
            <a:ext cx="7918500" cy="51972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5" name="Google Shape;105;p16"/>
          <p:cNvSpPr/>
          <p:nvPr/>
        </p:nvSpPr>
        <p:spPr>
          <a:xfrm>
            <a:off x="545075" y="8769050"/>
            <a:ext cx="66600" cy="666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6" name="Google Shape;106;p16"/>
          <p:cNvSpPr/>
          <p:nvPr/>
        </p:nvSpPr>
        <p:spPr>
          <a:xfrm>
            <a:off x="1440950" y="8769050"/>
            <a:ext cx="66600" cy="666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7" name="Google Shape;107;p16"/>
          <p:cNvSpPr/>
          <p:nvPr/>
        </p:nvSpPr>
        <p:spPr>
          <a:xfrm>
            <a:off x="2824025" y="8769050"/>
            <a:ext cx="66600" cy="666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8" name="Google Shape;108;p16"/>
          <p:cNvSpPr/>
          <p:nvPr/>
        </p:nvSpPr>
        <p:spPr>
          <a:xfrm>
            <a:off x="5564100" y="8769050"/>
            <a:ext cx="66600" cy="666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9" name="Google Shape;109;p16"/>
          <p:cNvSpPr/>
          <p:nvPr/>
        </p:nvSpPr>
        <p:spPr>
          <a:xfrm>
            <a:off x="7625675" y="8769050"/>
            <a:ext cx="66600" cy="666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0" name="Google Shape;110;p16"/>
          <p:cNvSpPr/>
          <p:nvPr/>
        </p:nvSpPr>
        <p:spPr>
          <a:xfrm>
            <a:off x="7847475" y="8769050"/>
            <a:ext cx="66600" cy="666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1" name="Google Shape;111;p16"/>
          <p:cNvSpPr/>
          <p:nvPr/>
        </p:nvSpPr>
        <p:spPr>
          <a:xfrm>
            <a:off x="10359875" y="8769050"/>
            <a:ext cx="66600" cy="666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2" name="Google Shape;112;p16"/>
          <p:cNvSpPr/>
          <p:nvPr/>
        </p:nvSpPr>
        <p:spPr>
          <a:xfrm>
            <a:off x="12206250" y="8769050"/>
            <a:ext cx="66600" cy="666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3" name="Google Shape;113;p16"/>
          <p:cNvSpPr/>
          <p:nvPr/>
        </p:nvSpPr>
        <p:spPr>
          <a:xfrm>
            <a:off x="15155650" y="8769050"/>
            <a:ext cx="66600" cy="666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4" name="Google Shape;114;p16"/>
          <p:cNvSpPr/>
          <p:nvPr/>
        </p:nvSpPr>
        <p:spPr>
          <a:xfrm>
            <a:off x="16979950" y="8769050"/>
            <a:ext cx="66600" cy="666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5" name="Google Shape;115;p16"/>
          <p:cNvSpPr txBox="1"/>
          <p:nvPr/>
        </p:nvSpPr>
        <p:spPr>
          <a:xfrm>
            <a:off x="6455550" y="5110218"/>
            <a:ext cx="5376900" cy="492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 sz="1600">
                <a:solidFill>
                  <a:schemeClr val="dk1"/>
                </a:solidFill>
                <a:latin typeface="Inter"/>
                <a:ea typeface="Inter"/>
                <a:cs typeface="Inter"/>
                <a:sym typeface="Inter"/>
              </a:rPr>
              <a:t>To learn more about our security review process, contact [</a:t>
            </a:r>
            <a:r>
              <a:rPr lang="en" sz="1600">
                <a:solidFill>
                  <a:schemeClr val="dk1"/>
                </a:solidFill>
                <a:highlight>
                  <a:srgbClr val="00FF00"/>
                </a:highlight>
                <a:latin typeface="Inter"/>
                <a:ea typeface="Inter"/>
                <a:cs typeface="Inter"/>
                <a:sym typeface="Inter"/>
              </a:rPr>
              <a:t>CONTACT NAME</a:t>
            </a:r>
            <a:r>
              <a:rPr lang="en" sz="1600">
                <a:solidFill>
                  <a:schemeClr val="dk1"/>
                </a:solidFill>
                <a:latin typeface="Inter"/>
                <a:ea typeface="Inter"/>
                <a:cs typeface="Inter"/>
                <a:sym typeface="Inter"/>
              </a:rPr>
              <a:t>] or visit [</a:t>
            </a:r>
            <a:r>
              <a:rPr lang="en" sz="1600">
                <a:solidFill>
                  <a:schemeClr val="dk1"/>
                </a:solidFill>
                <a:highlight>
                  <a:srgbClr val="00FF00"/>
                </a:highlight>
                <a:latin typeface="Inter"/>
                <a:ea typeface="Inter"/>
                <a:cs typeface="Inter"/>
                <a:sym typeface="Inter"/>
              </a:rPr>
              <a:t>LINK</a:t>
            </a:r>
            <a:r>
              <a:rPr lang="en" sz="1600">
                <a:solidFill>
                  <a:schemeClr val="dk1"/>
                </a:solidFill>
                <a:latin typeface="Inter"/>
                <a:ea typeface="Inter"/>
                <a:cs typeface="Inter"/>
                <a:sym typeface="Inter"/>
              </a:rPr>
              <a:t>].</a:t>
            </a:r>
            <a:endParaRPr sz="1600">
              <a:solidFill>
                <a:schemeClr val="dk1"/>
              </a:solidFill>
              <a:latin typeface="Inter"/>
              <a:ea typeface="Inter"/>
              <a:cs typeface="Inter"/>
              <a:sym typeface="Inter"/>
            </a:endParaRPr>
          </a:p>
        </p:txBody>
      </p:sp>
      <p:sp>
        <p:nvSpPr>
          <p:cNvPr id="116" name="Google Shape;116;p16"/>
          <p:cNvSpPr txBox="1"/>
          <p:nvPr/>
        </p:nvSpPr>
        <p:spPr>
          <a:xfrm>
            <a:off x="6885483" y="6119323"/>
            <a:ext cx="4503300" cy="492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 sz="1600">
                <a:solidFill>
                  <a:schemeClr val="lt2"/>
                </a:solidFill>
                <a:latin typeface="Inter Tight"/>
                <a:ea typeface="Inter Tight"/>
                <a:cs typeface="Inter Tight"/>
                <a:sym typeface="Inter Tight"/>
              </a:rPr>
              <a:t>To learn more about UpGuard, visit www.upguard.com</a:t>
            </a:r>
            <a:endParaRPr sz="1600">
              <a:solidFill>
                <a:schemeClr val="lt2"/>
              </a:solidFill>
              <a:latin typeface="Inter Tight"/>
              <a:ea typeface="Inter Tight"/>
              <a:cs typeface="Inter Tight"/>
              <a:sym typeface="Inter Tight"/>
            </a:endParaRPr>
          </a:p>
        </p:txBody>
      </p:sp>
      <p:sp>
        <p:nvSpPr>
          <p:cNvPr id="117" name="Google Shape;117;p16"/>
          <p:cNvSpPr/>
          <p:nvPr/>
        </p:nvSpPr>
        <p:spPr>
          <a:xfrm>
            <a:off x="6066670" y="3392492"/>
            <a:ext cx="2513100" cy="1013400"/>
          </a:xfrm>
          <a:prstGeom prst="rect">
            <a:avLst/>
          </a:prstGeom>
          <a:solidFill>
            <a:srgbClr val="00FF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8" name="Google Shape;118;p16"/>
          <p:cNvSpPr txBox="1"/>
          <p:nvPr/>
        </p:nvSpPr>
        <p:spPr>
          <a:xfrm>
            <a:off x="6405196" y="3713992"/>
            <a:ext cx="1860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dk1"/>
                </a:solidFill>
              </a:rPr>
              <a:t>Add your logo here</a:t>
            </a:r>
            <a:endParaRPr>
              <a:solidFill>
                <a:schemeClr val="dk1"/>
              </a:solidFill>
            </a:endParaRPr>
          </a:p>
        </p:txBody>
      </p:sp>
      <p:pic>
        <p:nvPicPr>
          <p:cNvPr id="119" name="Google Shape;119;p16" title="UpGuard Logo.png"/>
          <p:cNvPicPr preferRelativeResize="0"/>
          <p:nvPr/>
        </p:nvPicPr>
        <p:blipFill>
          <a:blip r:embed="rId3">
            <a:alphaModFix/>
          </a:blip>
          <a:stretch>
            <a:fillRect/>
          </a:stretch>
        </p:blipFill>
        <p:spPr>
          <a:xfrm>
            <a:off x="9632209" y="3655817"/>
            <a:ext cx="2400824" cy="492600"/>
          </a:xfrm>
          <a:prstGeom prst="rect">
            <a:avLst/>
          </a:prstGeom>
          <a:noFill/>
          <a:ln>
            <a:noFill/>
          </a:ln>
        </p:spPr>
      </p:pic>
      <p:cxnSp>
        <p:nvCxnSpPr>
          <p:cNvPr id="120" name="Google Shape;120;p16"/>
          <p:cNvCxnSpPr/>
          <p:nvPr/>
        </p:nvCxnSpPr>
        <p:spPr>
          <a:xfrm>
            <a:off x="9144000" y="3294167"/>
            <a:ext cx="0" cy="1215900"/>
          </a:xfrm>
          <a:prstGeom prst="straightConnector1">
            <a:avLst/>
          </a:prstGeom>
          <a:noFill/>
          <a:ln cap="flat" cmpd="sng" w="19050">
            <a:solidFill>
              <a:schemeClr val="lt2"/>
            </a:solidFill>
            <a:prstDash val="solid"/>
            <a:round/>
            <a:headEnd len="med" w="med" type="none"/>
            <a:tailEnd len="med" w="med" type="none"/>
          </a:ln>
        </p:spPr>
      </p:cxnSp>
      <p:sp>
        <p:nvSpPr>
          <p:cNvPr id="121" name="Google Shape;121;p16"/>
          <p:cNvSpPr/>
          <p:nvPr/>
        </p:nvSpPr>
        <p:spPr>
          <a:xfrm>
            <a:off x="-2313967" y="3442650"/>
            <a:ext cx="2112300" cy="400200"/>
          </a:xfrm>
          <a:prstGeom prst="rightArrow">
            <a:avLst>
              <a:gd fmla="val 50000" name="adj1"/>
              <a:gd fmla="val 50000" name="adj2"/>
            </a:avLst>
          </a:prstGeom>
          <a:solidFill>
            <a:srgbClr val="00FF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t>Add here</a:t>
            </a:r>
            <a:endParaRPr/>
          </a:p>
        </p:txBody>
      </p:sp>
      <p:sp>
        <p:nvSpPr>
          <p:cNvPr id="122" name="Google Shape;122;p16"/>
          <p:cNvSpPr/>
          <p:nvPr/>
        </p:nvSpPr>
        <p:spPr>
          <a:xfrm>
            <a:off x="-2313967" y="4865050"/>
            <a:ext cx="2112300" cy="400200"/>
          </a:xfrm>
          <a:prstGeom prst="rightArrow">
            <a:avLst>
              <a:gd fmla="val 50000" name="adj1"/>
              <a:gd fmla="val 50000" name="adj2"/>
            </a:avLst>
          </a:prstGeom>
          <a:solidFill>
            <a:srgbClr val="00FF0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t>Add here</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UpGuard">
  <a:themeElements>
    <a:clrScheme name="Simple Light">
      <a:dk1>
        <a:srgbClr val="0A0A0A"/>
      </a:dk1>
      <a:lt1>
        <a:srgbClr val="FFFFFF"/>
      </a:lt1>
      <a:dk2>
        <a:srgbClr val="1A1A1A"/>
      </a:dk2>
      <a:lt2>
        <a:srgbClr val="9A9A9A"/>
      </a:lt2>
      <a:accent1>
        <a:srgbClr val="252525"/>
      </a:accent1>
      <a:accent2>
        <a:srgbClr val="40AC36"/>
      </a:accent2>
      <a:accent3>
        <a:srgbClr val="E2B424"/>
      </a:accent3>
      <a:accent4>
        <a:srgbClr val="E76D09"/>
      </a:accent4>
      <a:accent5>
        <a:srgbClr val="D4301C"/>
      </a:accent5>
      <a:accent6>
        <a:srgbClr val="8A60B4"/>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